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2"/>
  </p:notesMasterIdLst>
  <p:sldIdLst>
    <p:sldId id="256" r:id="rId2"/>
    <p:sldId id="305" r:id="rId3"/>
    <p:sldId id="258" r:id="rId4"/>
    <p:sldId id="260" r:id="rId5"/>
    <p:sldId id="259" r:id="rId6"/>
    <p:sldId id="306" r:id="rId7"/>
    <p:sldId id="261" r:id="rId8"/>
    <p:sldId id="307" r:id="rId9"/>
    <p:sldId id="308" r:id="rId10"/>
    <p:sldId id="309" r:id="rId11"/>
    <p:sldId id="310" r:id="rId12"/>
    <p:sldId id="311" r:id="rId13"/>
    <p:sldId id="268" r:id="rId14"/>
    <p:sldId id="312" r:id="rId15"/>
    <p:sldId id="313" r:id="rId16"/>
    <p:sldId id="266" r:id="rId17"/>
    <p:sldId id="263" r:id="rId18"/>
    <p:sldId id="314" r:id="rId19"/>
    <p:sldId id="270" r:id="rId20"/>
    <p:sldId id="283" r:id="rId21"/>
  </p:sldIdLst>
  <p:sldSz cx="9144000" cy="5143500" type="screen16x9"/>
  <p:notesSz cx="6858000" cy="9144000"/>
  <p:embeddedFontLst>
    <p:embeddedFont>
      <p:font typeface="Anaheim" panose="020B0604020202020204" charset="0"/>
      <p:regular r:id="rId23"/>
      <p:bold r:id="rId24"/>
    </p:embeddedFont>
    <p:embeddedFont>
      <p:font typeface="Bebas Neue" panose="020B0606020202050201" pitchFamily="34" charset="0"/>
      <p:regular r:id="rId25"/>
    </p:embeddedFont>
    <p:embeddedFont>
      <p:font typeface="Cambria Math" panose="02040503050406030204" pitchFamily="18" charset="0"/>
      <p:regular r:id="rId26"/>
    </p:embeddedFont>
    <p:embeddedFont>
      <p:font typeface="Darker Grotesque" panose="020B0604020202020204" charset="0"/>
      <p:regular r:id="rId27"/>
      <p:bold r:id="rId28"/>
    </p:embeddedFont>
    <p:embeddedFont>
      <p:font typeface="Darker Grotesque SemiBold" panose="020B0604020202020204" charset="0"/>
      <p:regular r:id="rId29"/>
      <p:bold r:id="rId30"/>
    </p:embeddedFont>
    <p:embeddedFont>
      <p:font typeface="Nunito Light" pitchFamily="2" charset="0"/>
      <p:regular r:id="rId31"/>
      <p:italic r:id="rId32"/>
    </p:embeddedFont>
    <p:embeddedFont>
      <p:font typeface="PT Sans" panose="020B0503020203020204" pitchFamily="34" charset="0"/>
      <p:regular r:id="rId33"/>
      <p:bold r:id="rId34"/>
      <p:italic r:id="rId35"/>
      <p:boldItalic r:id="rId36"/>
    </p:embeddedFont>
    <p:embeddedFont>
      <p:font typeface="Viga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181531-D7EC-4A78-8F70-FE8964FFBFC9}">
  <a:tblStyle styleId="{06181531-D7EC-4A78-8F70-FE8964FFBF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>
      <p:cViewPr>
        <p:scale>
          <a:sx n="66" d="100"/>
          <a:sy n="66" d="100"/>
        </p:scale>
        <p:origin x="1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>
          <a:extLst>
            <a:ext uri="{FF2B5EF4-FFF2-40B4-BE49-F238E27FC236}">
              <a16:creationId xmlns:a16="http://schemas.microsoft.com/office/drawing/2014/main" id="{21CCD648-D436-DF82-1BC3-249779C56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58ebfb51c6_0_183:notes">
            <a:extLst>
              <a:ext uri="{FF2B5EF4-FFF2-40B4-BE49-F238E27FC236}">
                <a16:creationId xmlns:a16="http://schemas.microsoft.com/office/drawing/2014/main" id="{01D5798A-7DEC-752D-6F30-8AF1D188EF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58ebfb51c6_0_183:notes">
            <a:extLst>
              <a:ext uri="{FF2B5EF4-FFF2-40B4-BE49-F238E27FC236}">
                <a16:creationId xmlns:a16="http://schemas.microsoft.com/office/drawing/2014/main" id="{E23CF10D-111A-BE82-1A82-B2513260CF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481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>
          <a:extLst>
            <a:ext uri="{FF2B5EF4-FFF2-40B4-BE49-F238E27FC236}">
              <a16:creationId xmlns:a16="http://schemas.microsoft.com/office/drawing/2014/main" id="{6EE60B3A-EB25-0939-1DB6-9A737A54D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58ebfb51c6_0_183:notes">
            <a:extLst>
              <a:ext uri="{FF2B5EF4-FFF2-40B4-BE49-F238E27FC236}">
                <a16:creationId xmlns:a16="http://schemas.microsoft.com/office/drawing/2014/main" id="{E95FC8B4-1671-0FAA-DB42-D2CC28DF6D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58ebfb51c6_0_183:notes">
            <a:extLst>
              <a:ext uri="{FF2B5EF4-FFF2-40B4-BE49-F238E27FC236}">
                <a16:creationId xmlns:a16="http://schemas.microsoft.com/office/drawing/2014/main" id="{3F22E36D-1D59-A313-6E1C-97B0D519F3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542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>
          <a:extLst>
            <a:ext uri="{FF2B5EF4-FFF2-40B4-BE49-F238E27FC236}">
              <a16:creationId xmlns:a16="http://schemas.microsoft.com/office/drawing/2014/main" id="{F953A4A8-1992-63BC-3E67-6B8264E15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59130b3ae1_0_230:notes">
            <a:extLst>
              <a:ext uri="{FF2B5EF4-FFF2-40B4-BE49-F238E27FC236}">
                <a16:creationId xmlns:a16="http://schemas.microsoft.com/office/drawing/2014/main" id="{9888FC12-41F3-B16A-03A9-84D0D07A36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59130b3ae1_0_230:notes">
            <a:extLst>
              <a:ext uri="{FF2B5EF4-FFF2-40B4-BE49-F238E27FC236}">
                <a16:creationId xmlns:a16="http://schemas.microsoft.com/office/drawing/2014/main" id="{6BD60051-1090-C854-CC90-5C8CF0FCE3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903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159130b3ae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159130b3ae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>
          <a:extLst>
            <a:ext uri="{FF2B5EF4-FFF2-40B4-BE49-F238E27FC236}">
              <a16:creationId xmlns:a16="http://schemas.microsoft.com/office/drawing/2014/main" id="{94426F3A-1122-822B-18E1-1E5CF7202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59130b3ae1_0_230:notes">
            <a:extLst>
              <a:ext uri="{FF2B5EF4-FFF2-40B4-BE49-F238E27FC236}">
                <a16:creationId xmlns:a16="http://schemas.microsoft.com/office/drawing/2014/main" id="{DC040A3E-C78C-BC36-0F52-87E58E0804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59130b3ae1_0_230:notes">
            <a:extLst>
              <a:ext uri="{FF2B5EF4-FFF2-40B4-BE49-F238E27FC236}">
                <a16:creationId xmlns:a16="http://schemas.microsoft.com/office/drawing/2014/main" id="{C51FC7C0-992C-1844-B0D2-898DC55BA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075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>
          <a:extLst>
            <a:ext uri="{FF2B5EF4-FFF2-40B4-BE49-F238E27FC236}">
              <a16:creationId xmlns:a16="http://schemas.microsoft.com/office/drawing/2014/main" id="{2FD9E310-8EB2-4ACB-D630-F8441E178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159130b3ae1_0_188:notes">
            <a:extLst>
              <a:ext uri="{FF2B5EF4-FFF2-40B4-BE49-F238E27FC236}">
                <a16:creationId xmlns:a16="http://schemas.microsoft.com/office/drawing/2014/main" id="{04659463-B82A-F22C-E17E-5C5BE64381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159130b3ae1_0_188:notes">
            <a:extLst>
              <a:ext uri="{FF2B5EF4-FFF2-40B4-BE49-F238E27FC236}">
                <a16:creationId xmlns:a16="http://schemas.microsoft.com/office/drawing/2014/main" id="{248CC107-867E-06B5-A902-65D880AB52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380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58ebfb51c6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58ebfb51c6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58cdcfde2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58cdcfde2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>
          <a:extLst>
            <a:ext uri="{FF2B5EF4-FFF2-40B4-BE49-F238E27FC236}">
              <a16:creationId xmlns:a16="http://schemas.microsoft.com/office/drawing/2014/main" id="{84AEFC99-BB32-9564-1C59-1D35B242E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59130b3ae1_0_0:notes">
            <a:extLst>
              <a:ext uri="{FF2B5EF4-FFF2-40B4-BE49-F238E27FC236}">
                <a16:creationId xmlns:a16="http://schemas.microsoft.com/office/drawing/2014/main" id="{5E5D7082-6280-6289-FD0D-6060E4E7CB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59130b3ae1_0_0:notes">
            <a:extLst>
              <a:ext uri="{FF2B5EF4-FFF2-40B4-BE49-F238E27FC236}">
                <a16:creationId xmlns:a16="http://schemas.microsoft.com/office/drawing/2014/main" id="{4B48FF64-744C-042D-CEEB-B928AD34C5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601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58ebfb51c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58ebfb51c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>
          <a:extLst>
            <a:ext uri="{FF2B5EF4-FFF2-40B4-BE49-F238E27FC236}">
              <a16:creationId xmlns:a16="http://schemas.microsoft.com/office/drawing/2014/main" id="{4D0A5EE8-B476-C981-71FE-B391B3E3E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59130b3ae1_0_237:notes">
            <a:extLst>
              <a:ext uri="{FF2B5EF4-FFF2-40B4-BE49-F238E27FC236}">
                <a16:creationId xmlns:a16="http://schemas.microsoft.com/office/drawing/2014/main" id="{1D407B9B-4074-92DE-2A39-7EFCFC08C6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59130b3ae1_0_237:notes">
            <a:extLst>
              <a:ext uri="{FF2B5EF4-FFF2-40B4-BE49-F238E27FC236}">
                <a16:creationId xmlns:a16="http://schemas.microsoft.com/office/drawing/2014/main" id="{82C2EA5D-C70D-6CA1-6D4F-E32F196A2E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680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59130b3ae1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59130b3ae1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58cdcfde2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58cdcfde2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59130b3ae1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59130b3ae1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5bbcee44a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5bbcee44a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>
          <a:extLst>
            <a:ext uri="{FF2B5EF4-FFF2-40B4-BE49-F238E27FC236}">
              <a16:creationId xmlns:a16="http://schemas.microsoft.com/office/drawing/2014/main" id="{33EEF186-543D-8840-B5F3-6EEAB0239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59130b3ae1_0_230:notes">
            <a:extLst>
              <a:ext uri="{FF2B5EF4-FFF2-40B4-BE49-F238E27FC236}">
                <a16:creationId xmlns:a16="http://schemas.microsoft.com/office/drawing/2014/main" id="{1DE069AE-DCC1-A958-965B-7456DAB206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59130b3ae1_0_230:notes">
            <a:extLst>
              <a:ext uri="{FF2B5EF4-FFF2-40B4-BE49-F238E27FC236}">
                <a16:creationId xmlns:a16="http://schemas.microsoft.com/office/drawing/2014/main" id="{3E18DA97-0E72-1AA5-17ED-8CCB1DFF3A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942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59130b3ae1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59130b3ae1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>
          <a:extLst>
            <a:ext uri="{FF2B5EF4-FFF2-40B4-BE49-F238E27FC236}">
              <a16:creationId xmlns:a16="http://schemas.microsoft.com/office/drawing/2014/main" id="{498CCBBC-2353-8004-8DD9-59D9DCD89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58ebfb51c6_0_70:notes">
            <a:extLst>
              <a:ext uri="{FF2B5EF4-FFF2-40B4-BE49-F238E27FC236}">
                <a16:creationId xmlns:a16="http://schemas.microsoft.com/office/drawing/2014/main" id="{7825A752-7A11-9643-B0B4-70438F5CBA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58ebfb51c6_0_70:notes">
            <a:extLst>
              <a:ext uri="{FF2B5EF4-FFF2-40B4-BE49-F238E27FC236}">
                <a16:creationId xmlns:a16="http://schemas.microsoft.com/office/drawing/2014/main" id="{0F4292C9-7F9B-09AF-C65A-2F7F486E13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0022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>
          <a:extLst>
            <a:ext uri="{FF2B5EF4-FFF2-40B4-BE49-F238E27FC236}">
              <a16:creationId xmlns:a16="http://schemas.microsoft.com/office/drawing/2014/main" id="{1DAA3099-EF66-4B14-797E-AE71C2B56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59130b3ae1_0_230:notes">
            <a:extLst>
              <a:ext uri="{FF2B5EF4-FFF2-40B4-BE49-F238E27FC236}">
                <a16:creationId xmlns:a16="http://schemas.microsoft.com/office/drawing/2014/main" id="{A055AE34-BC5D-BDD9-CB96-AB3DA27BDE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59130b3ae1_0_230:notes">
            <a:extLst>
              <a:ext uri="{FF2B5EF4-FFF2-40B4-BE49-F238E27FC236}">
                <a16:creationId xmlns:a16="http://schemas.microsoft.com/office/drawing/2014/main" id="{5949FD65-361F-8E05-4D6F-1DE54BCA13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616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 rot="5400000">
            <a:off x="-395875" y="396000"/>
            <a:ext cx="5143500" cy="43515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618350" y="1027288"/>
            <a:ext cx="4067400" cy="25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2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618350" y="3660263"/>
            <a:ext cx="406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911713" y="20370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flipH="1">
            <a:off x="3389550" y="-357450"/>
            <a:ext cx="1099850" cy="1546350"/>
            <a:chOff x="3790650" y="352550"/>
            <a:chExt cx="1099850" cy="1546350"/>
          </a:xfrm>
        </p:grpSpPr>
        <p:sp>
          <p:nvSpPr>
            <p:cNvPr id="14" name="Google Shape;14;p2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8537075" y="3768838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750175" y="4603988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 flipH="1">
            <a:off x="3310838" y="4244650"/>
            <a:ext cx="1099850" cy="1546350"/>
            <a:chOff x="3790650" y="352550"/>
            <a:chExt cx="1099850" cy="1546350"/>
          </a:xfrm>
        </p:grpSpPr>
        <p:sp>
          <p:nvSpPr>
            <p:cNvPr id="19" name="Google Shape;19;p2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7063100" y="-3110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 flipH="1">
            <a:off x="8765913" y="3233575"/>
            <a:ext cx="1099850" cy="1546350"/>
            <a:chOff x="3790650" y="352550"/>
            <a:chExt cx="1099850" cy="1546350"/>
          </a:xfrm>
        </p:grpSpPr>
        <p:sp>
          <p:nvSpPr>
            <p:cNvPr id="23" name="Google Shape;23;p2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827800" y="491802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2"/>
          <p:cNvGrpSpPr/>
          <p:nvPr/>
        </p:nvGrpSpPr>
        <p:grpSpPr>
          <a:xfrm flipH="1">
            <a:off x="6316713" y="-1127200"/>
            <a:ext cx="1099850" cy="1546350"/>
            <a:chOff x="3790650" y="352550"/>
            <a:chExt cx="1099850" cy="1546350"/>
          </a:xfrm>
        </p:grpSpPr>
        <p:sp>
          <p:nvSpPr>
            <p:cNvPr id="27" name="Google Shape;27;p2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124725" y="4795163"/>
            <a:ext cx="588500" cy="559825"/>
            <a:chOff x="4234150" y="1757375"/>
            <a:chExt cx="588500" cy="559825"/>
          </a:xfrm>
        </p:grpSpPr>
        <p:sp>
          <p:nvSpPr>
            <p:cNvPr id="30" name="Google Shape;30;p2"/>
            <p:cNvSpPr/>
            <p:nvPr/>
          </p:nvSpPr>
          <p:spPr>
            <a:xfrm>
              <a:off x="4244575" y="1757375"/>
              <a:ext cx="567650" cy="559825"/>
            </a:xfrm>
            <a:custGeom>
              <a:avLst/>
              <a:gdLst/>
              <a:ahLst/>
              <a:cxnLst/>
              <a:rect l="l" t="t" r="r" b="b"/>
              <a:pathLst>
                <a:path w="22706" h="22393" extrusionOk="0">
                  <a:moveTo>
                    <a:pt x="11357" y="1"/>
                  </a:moveTo>
                  <a:cubicBezTo>
                    <a:pt x="11255" y="1"/>
                    <a:pt x="11152" y="2"/>
                    <a:pt x="11049" y="5"/>
                  </a:cubicBezTo>
                  <a:cubicBezTo>
                    <a:pt x="4870" y="172"/>
                    <a:pt x="0" y="5327"/>
                    <a:pt x="167" y="11506"/>
                  </a:cubicBezTo>
                  <a:cubicBezTo>
                    <a:pt x="331" y="17571"/>
                    <a:pt x="5307" y="22393"/>
                    <a:pt x="11349" y="22393"/>
                  </a:cubicBezTo>
                  <a:cubicBezTo>
                    <a:pt x="11451" y="22393"/>
                    <a:pt x="11554" y="22392"/>
                    <a:pt x="11656" y="22389"/>
                  </a:cubicBezTo>
                  <a:cubicBezTo>
                    <a:pt x="17836" y="22210"/>
                    <a:pt x="22705" y="17067"/>
                    <a:pt x="22539" y="10887"/>
                  </a:cubicBezTo>
                  <a:cubicBezTo>
                    <a:pt x="22375" y="4811"/>
                    <a:pt x="17398" y="1"/>
                    <a:pt x="11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234150" y="1776625"/>
              <a:ext cx="588500" cy="521650"/>
            </a:xfrm>
            <a:custGeom>
              <a:avLst/>
              <a:gdLst/>
              <a:ahLst/>
              <a:cxnLst/>
              <a:rect l="l" t="t" r="r" b="b"/>
              <a:pathLst>
                <a:path w="23540" h="20866" extrusionOk="0">
                  <a:moveTo>
                    <a:pt x="11768" y="0"/>
                  </a:moveTo>
                  <a:cubicBezTo>
                    <a:pt x="7503" y="0"/>
                    <a:pt x="3504" y="2636"/>
                    <a:pt x="1965" y="6879"/>
                  </a:cubicBezTo>
                  <a:cubicBezTo>
                    <a:pt x="0" y="12296"/>
                    <a:pt x="2798" y="18273"/>
                    <a:pt x="8216" y="20238"/>
                  </a:cubicBezTo>
                  <a:cubicBezTo>
                    <a:pt x="9390" y="20664"/>
                    <a:pt x="10591" y="20866"/>
                    <a:pt x="11772" y="20866"/>
                  </a:cubicBezTo>
                  <a:cubicBezTo>
                    <a:pt x="16036" y="20866"/>
                    <a:pt x="20036" y="18230"/>
                    <a:pt x="21575" y="13987"/>
                  </a:cubicBezTo>
                  <a:cubicBezTo>
                    <a:pt x="23539" y="8570"/>
                    <a:pt x="20741" y="2593"/>
                    <a:pt x="15324" y="628"/>
                  </a:cubicBezTo>
                  <a:cubicBezTo>
                    <a:pt x="14149" y="202"/>
                    <a:pt x="12948" y="0"/>
                    <a:pt x="1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288025" y="1821150"/>
              <a:ext cx="480750" cy="431825"/>
            </a:xfrm>
            <a:custGeom>
              <a:avLst/>
              <a:gdLst/>
              <a:ahLst/>
              <a:cxnLst/>
              <a:rect l="l" t="t" r="r" b="b"/>
              <a:pathLst>
                <a:path w="19230" h="17273" extrusionOk="0">
                  <a:moveTo>
                    <a:pt x="9609" y="0"/>
                  </a:moveTo>
                  <a:cubicBezTo>
                    <a:pt x="8822" y="0"/>
                    <a:pt x="8022" y="108"/>
                    <a:pt x="7228" y="335"/>
                  </a:cubicBezTo>
                  <a:cubicBezTo>
                    <a:pt x="2644" y="1657"/>
                    <a:pt x="0" y="6443"/>
                    <a:pt x="1322" y="11027"/>
                  </a:cubicBezTo>
                  <a:cubicBezTo>
                    <a:pt x="2404" y="14804"/>
                    <a:pt x="5858" y="17272"/>
                    <a:pt x="9610" y="17272"/>
                  </a:cubicBezTo>
                  <a:cubicBezTo>
                    <a:pt x="10401" y="17272"/>
                    <a:pt x="11204" y="17163"/>
                    <a:pt x="12002" y="16933"/>
                  </a:cubicBezTo>
                  <a:cubicBezTo>
                    <a:pt x="16586" y="15611"/>
                    <a:pt x="19229" y="10825"/>
                    <a:pt x="17907" y="6253"/>
                  </a:cubicBezTo>
                  <a:cubicBezTo>
                    <a:pt x="16815" y="2463"/>
                    <a:pt x="13363" y="0"/>
                    <a:pt x="9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454700" y="1925675"/>
              <a:ext cx="155400" cy="236050"/>
            </a:xfrm>
            <a:custGeom>
              <a:avLst/>
              <a:gdLst/>
              <a:ahLst/>
              <a:cxnLst/>
              <a:rect l="l" t="t" r="r" b="b"/>
              <a:pathLst>
                <a:path w="6216" h="9442" extrusionOk="0">
                  <a:moveTo>
                    <a:pt x="1906" y="2060"/>
                  </a:moveTo>
                  <a:lnTo>
                    <a:pt x="2632" y="4096"/>
                  </a:lnTo>
                  <a:cubicBezTo>
                    <a:pt x="2434" y="4133"/>
                    <a:pt x="2255" y="4152"/>
                    <a:pt x="2095" y="4152"/>
                  </a:cubicBezTo>
                  <a:cubicBezTo>
                    <a:pt x="1900" y="4152"/>
                    <a:pt x="1734" y="4124"/>
                    <a:pt x="1596" y="4072"/>
                  </a:cubicBezTo>
                  <a:cubicBezTo>
                    <a:pt x="1358" y="3989"/>
                    <a:pt x="1180" y="3798"/>
                    <a:pt x="1084" y="3512"/>
                  </a:cubicBezTo>
                  <a:cubicBezTo>
                    <a:pt x="977" y="3215"/>
                    <a:pt x="989" y="2941"/>
                    <a:pt x="1132" y="2703"/>
                  </a:cubicBezTo>
                  <a:cubicBezTo>
                    <a:pt x="1275" y="2453"/>
                    <a:pt x="1525" y="2238"/>
                    <a:pt x="1906" y="2060"/>
                  </a:cubicBezTo>
                  <a:close/>
                  <a:moveTo>
                    <a:pt x="4025" y="4827"/>
                  </a:moveTo>
                  <a:cubicBezTo>
                    <a:pt x="4239" y="4827"/>
                    <a:pt x="4419" y="4857"/>
                    <a:pt x="4573" y="4917"/>
                  </a:cubicBezTo>
                  <a:cubicBezTo>
                    <a:pt x="4835" y="5013"/>
                    <a:pt x="5025" y="5215"/>
                    <a:pt x="5133" y="5501"/>
                  </a:cubicBezTo>
                  <a:cubicBezTo>
                    <a:pt x="5228" y="5798"/>
                    <a:pt x="5216" y="6084"/>
                    <a:pt x="5061" y="6346"/>
                  </a:cubicBezTo>
                  <a:cubicBezTo>
                    <a:pt x="4906" y="6596"/>
                    <a:pt x="4632" y="6834"/>
                    <a:pt x="4240" y="7037"/>
                  </a:cubicBezTo>
                  <a:lnTo>
                    <a:pt x="3466" y="4882"/>
                  </a:lnTo>
                  <a:cubicBezTo>
                    <a:pt x="3674" y="4845"/>
                    <a:pt x="3860" y="4827"/>
                    <a:pt x="4025" y="4827"/>
                  </a:cubicBezTo>
                  <a:close/>
                  <a:moveTo>
                    <a:pt x="1727" y="0"/>
                  </a:moveTo>
                  <a:lnTo>
                    <a:pt x="1227" y="179"/>
                  </a:lnTo>
                  <a:lnTo>
                    <a:pt x="1644" y="1345"/>
                  </a:lnTo>
                  <a:cubicBezTo>
                    <a:pt x="989" y="1643"/>
                    <a:pt x="537" y="2000"/>
                    <a:pt x="275" y="2441"/>
                  </a:cubicBezTo>
                  <a:cubicBezTo>
                    <a:pt x="25" y="2881"/>
                    <a:pt x="1" y="3381"/>
                    <a:pt x="191" y="3917"/>
                  </a:cubicBezTo>
                  <a:cubicBezTo>
                    <a:pt x="370" y="4417"/>
                    <a:pt x="680" y="4751"/>
                    <a:pt x="1108" y="4917"/>
                  </a:cubicBezTo>
                  <a:cubicBezTo>
                    <a:pt x="1345" y="5007"/>
                    <a:pt x="1631" y="5052"/>
                    <a:pt x="1965" y="5052"/>
                  </a:cubicBezTo>
                  <a:cubicBezTo>
                    <a:pt x="2251" y="5052"/>
                    <a:pt x="2573" y="5019"/>
                    <a:pt x="2930" y="4953"/>
                  </a:cubicBezTo>
                  <a:lnTo>
                    <a:pt x="3740" y="7227"/>
                  </a:lnTo>
                  <a:cubicBezTo>
                    <a:pt x="3370" y="7358"/>
                    <a:pt x="2989" y="7430"/>
                    <a:pt x="2608" y="7453"/>
                  </a:cubicBezTo>
                  <a:cubicBezTo>
                    <a:pt x="2568" y="7455"/>
                    <a:pt x="2528" y="7455"/>
                    <a:pt x="2488" y="7455"/>
                  </a:cubicBezTo>
                  <a:cubicBezTo>
                    <a:pt x="2135" y="7455"/>
                    <a:pt x="1780" y="7409"/>
                    <a:pt x="1406" y="7334"/>
                  </a:cubicBezTo>
                  <a:lnTo>
                    <a:pt x="1406" y="7334"/>
                  </a:lnTo>
                  <a:lnTo>
                    <a:pt x="1727" y="8227"/>
                  </a:lnTo>
                  <a:cubicBezTo>
                    <a:pt x="1862" y="8235"/>
                    <a:pt x="1996" y="8239"/>
                    <a:pt x="2128" y="8239"/>
                  </a:cubicBezTo>
                  <a:cubicBezTo>
                    <a:pt x="2391" y="8239"/>
                    <a:pt x="2648" y="8223"/>
                    <a:pt x="2894" y="8192"/>
                  </a:cubicBezTo>
                  <a:cubicBezTo>
                    <a:pt x="3275" y="8144"/>
                    <a:pt x="3632" y="8061"/>
                    <a:pt x="3990" y="7942"/>
                  </a:cubicBezTo>
                  <a:lnTo>
                    <a:pt x="4525" y="9442"/>
                  </a:lnTo>
                  <a:lnTo>
                    <a:pt x="5025" y="9263"/>
                  </a:lnTo>
                  <a:lnTo>
                    <a:pt x="4490" y="7751"/>
                  </a:lnTo>
                  <a:cubicBezTo>
                    <a:pt x="5180" y="7453"/>
                    <a:pt x="5656" y="7072"/>
                    <a:pt x="5918" y="6608"/>
                  </a:cubicBezTo>
                  <a:cubicBezTo>
                    <a:pt x="6180" y="6156"/>
                    <a:pt x="6216" y="5644"/>
                    <a:pt x="6014" y="5084"/>
                  </a:cubicBezTo>
                  <a:cubicBezTo>
                    <a:pt x="5835" y="4560"/>
                    <a:pt x="5514" y="4215"/>
                    <a:pt x="5049" y="4036"/>
                  </a:cubicBezTo>
                  <a:cubicBezTo>
                    <a:pt x="4804" y="3948"/>
                    <a:pt x="4513" y="3903"/>
                    <a:pt x="4175" y="3903"/>
                  </a:cubicBezTo>
                  <a:cubicBezTo>
                    <a:pt x="3872" y="3903"/>
                    <a:pt x="3533" y="3939"/>
                    <a:pt x="3156" y="4012"/>
                  </a:cubicBezTo>
                  <a:lnTo>
                    <a:pt x="2406" y="1881"/>
                  </a:lnTo>
                  <a:cubicBezTo>
                    <a:pt x="2716" y="1786"/>
                    <a:pt x="3025" y="1726"/>
                    <a:pt x="3347" y="1703"/>
                  </a:cubicBezTo>
                  <a:cubicBezTo>
                    <a:pt x="3476" y="1688"/>
                    <a:pt x="3608" y="1681"/>
                    <a:pt x="3742" y="1681"/>
                  </a:cubicBezTo>
                  <a:cubicBezTo>
                    <a:pt x="3928" y="1681"/>
                    <a:pt x="4117" y="1694"/>
                    <a:pt x="4311" y="1715"/>
                  </a:cubicBezTo>
                  <a:lnTo>
                    <a:pt x="4001" y="845"/>
                  </a:lnTo>
                  <a:cubicBezTo>
                    <a:pt x="3692" y="857"/>
                    <a:pt x="3382" y="881"/>
                    <a:pt x="3073" y="941"/>
                  </a:cubicBezTo>
                  <a:cubicBezTo>
                    <a:pt x="2763" y="988"/>
                    <a:pt x="2454" y="1060"/>
                    <a:pt x="2144" y="1155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508875" y="2230475"/>
              <a:ext cx="115525" cy="25325"/>
            </a:xfrm>
            <a:custGeom>
              <a:avLst/>
              <a:gdLst/>
              <a:ahLst/>
              <a:cxnLst/>
              <a:rect l="l" t="t" r="r" b="b"/>
              <a:pathLst>
                <a:path w="4621" h="1013" fill="none" extrusionOk="0">
                  <a:moveTo>
                    <a:pt x="4621" y="0"/>
                  </a:moveTo>
                  <a:cubicBezTo>
                    <a:pt x="3132" y="738"/>
                    <a:pt x="1549" y="1012"/>
                    <a:pt x="1" y="857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634200" y="1849475"/>
              <a:ext cx="128025" cy="333975"/>
            </a:xfrm>
            <a:custGeom>
              <a:avLst/>
              <a:gdLst/>
              <a:ahLst/>
              <a:cxnLst/>
              <a:rect l="l" t="t" r="r" b="b"/>
              <a:pathLst>
                <a:path w="5121" h="13359" fill="none" extrusionOk="0">
                  <a:moveTo>
                    <a:pt x="0" y="0"/>
                  </a:moveTo>
                  <a:cubicBezTo>
                    <a:pt x="1453" y="822"/>
                    <a:pt x="2691" y="2060"/>
                    <a:pt x="3477" y="3679"/>
                  </a:cubicBezTo>
                  <a:cubicBezTo>
                    <a:pt x="5120" y="6965"/>
                    <a:pt x="4465" y="10823"/>
                    <a:pt x="2096" y="13359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438350" y="312050"/>
            <a:ext cx="1032900" cy="876850"/>
            <a:chOff x="3909700" y="4088025"/>
            <a:chExt cx="1032900" cy="876850"/>
          </a:xfrm>
        </p:grpSpPr>
        <p:sp>
          <p:nvSpPr>
            <p:cNvPr id="37" name="Google Shape;37;p2"/>
            <p:cNvSpPr/>
            <p:nvPr/>
          </p:nvSpPr>
          <p:spPr>
            <a:xfrm>
              <a:off x="3909700" y="4088025"/>
              <a:ext cx="1032900" cy="876850"/>
            </a:xfrm>
            <a:custGeom>
              <a:avLst/>
              <a:gdLst/>
              <a:ahLst/>
              <a:cxnLst/>
              <a:rect l="l" t="t" r="r" b="b"/>
              <a:pathLst>
                <a:path w="41316" h="35074" extrusionOk="0">
                  <a:moveTo>
                    <a:pt x="29460" y="0"/>
                  </a:moveTo>
                  <a:cubicBezTo>
                    <a:pt x="28834" y="0"/>
                    <a:pt x="28199" y="155"/>
                    <a:pt x="27611" y="481"/>
                  </a:cubicBezTo>
                  <a:lnTo>
                    <a:pt x="2501" y="14435"/>
                  </a:lnTo>
                  <a:cubicBezTo>
                    <a:pt x="667" y="15471"/>
                    <a:pt x="1" y="17769"/>
                    <a:pt x="1025" y="19614"/>
                  </a:cubicBezTo>
                  <a:lnTo>
                    <a:pt x="8525" y="33116"/>
                  </a:lnTo>
                  <a:cubicBezTo>
                    <a:pt x="9223" y="34366"/>
                    <a:pt x="10518" y="35073"/>
                    <a:pt x="11856" y="35073"/>
                  </a:cubicBezTo>
                  <a:cubicBezTo>
                    <a:pt x="12482" y="35073"/>
                    <a:pt x="13117" y="34919"/>
                    <a:pt x="13705" y="34592"/>
                  </a:cubicBezTo>
                  <a:lnTo>
                    <a:pt x="38815" y="20638"/>
                  </a:lnTo>
                  <a:cubicBezTo>
                    <a:pt x="40660" y="19602"/>
                    <a:pt x="41315" y="17305"/>
                    <a:pt x="40291" y="15447"/>
                  </a:cubicBezTo>
                  <a:lnTo>
                    <a:pt x="32790" y="1957"/>
                  </a:lnTo>
                  <a:cubicBezTo>
                    <a:pt x="32093" y="708"/>
                    <a:pt x="30798" y="0"/>
                    <a:pt x="29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41850" y="4147950"/>
              <a:ext cx="859950" cy="559925"/>
            </a:xfrm>
            <a:custGeom>
              <a:avLst/>
              <a:gdLst/>
              <a:ahLst/>
              <a:cxnLst/>
              <a:rect l="l" t="t" r="r" b="b"/>
              <a:pathLst>
                <a:path w="34398" h="22397" extrusionOk="0">
                  <a:moveTo>
                    <a:pt x="31766" y="1"/>
                  </a:moveTo>
                  <a:lnTo>
                    <a:pt x="0" y="17658"/>
                  </a:lnTo>
                  <a:lnTo>
                    <a:pt x="2632" y="22397"/>
                  </a:lnTo>
                  <a:lnTo>
                    <a:pt x="34398" y="4740"/>
                  </a:lnTo>
                  <a:lnTo>
                    <a:pt x="31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130575" y="4354825"/>
              <a:ext cx="626575" cy="405725"/>
            </a:xfrm>
            <a:custGeom>
              <a:avLst/>
              <a:gdLst/>
              <a:ahLst/>
              <a:cxnLst/>
              <a:rect l="l" t="t" r="r" b="b"/>
              <a:pathLst>
                <a:path w="25063" h="16229" extrusionOk="0">
                  <a:moveTo>
                    <a:pt x="23205" y="1"/>
                  </a:moveTo>
                  <a:lnTo>
                    <a:pt x="0" y="12907"/>
                  </a:lnTo>
                  <a:lnTo>
                    <a:pt x="1857" y="16229"/>
                  </a:lnTo>
                  <a:lnTo>
                    <a:pt x="25063" y="3335"/>
                  </a:lnTo>
                  <a:lnTo>
                    <a:pt x="232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209750" y="4752500"/>
              <a:ext cx="153600" cy="125925"/>
            </a:xfrm>
            <a:custGeom>
              <a:avLst/>
              <a:gdLst/>
              <a:ahLst/>
              <a:cxnLst/>
              <a:rect l="l" t="t" r="r" b="b"/>
              <a:pathLst>
                <a:path w="6144" h="5037" extrusionOk="0">
                  <a:moveTo>
                    <a:pt x="4846" y="0"/>
                  </a:moveTo>
                  <a:lnTo>
                    <a:pt x="0" y="2691"/>
                  </a:lnTo>
                  <a:lnTo>
                    <a:pt x="1310" y="5037"/>
                  </a:lnTo>
                  <a:lnTo>
                    <a:pt x="6144" y="2358"/>
                  </a:lnTo>
                  <a:lnTo>
                    <a:pt x="4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539850" y="4476875"/>
              <a:ext cx="238725" cy="132475"/>
            </a:xfrm>
            <a:custGeom>
              <a:avLst/>
              <a:gdLst/>
              <a:ahLst/>
              <a:cxnLst/>
              <a:rect l="l" t="t" r="r" b="b"/>
              <a:pathLst>
                <a:path w="9549" h="5299" fill="none" extrusionOk="0">
                  <a:moveTo>
                    <a:pt x="0" y="5299"/>
                  </a:moveTo>
                  <a:lnTo>
                    <a:pt x="9549" y="0"/>
                  </a:lnTo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552650" y="4499200"/>
              <a:ext cx="238150" cy="132475"/>
            </a:xfrm>
            <a:custGeom>
              <a:avLst/>
              <a:gdLst/>
              <a:ahLst/>
              <a:cxnLst/>
              <a:rect l="l" t="t" r="r" b="b"/>
              <a:pathLst>
                <a:path w="9526" h="5299" fill="none" extrusionOk="0">
                  <a:moveTo>
                    <a:pt x="0" y="5299"/>
                  </a:moveTo>
                  <a:lnTo>
                    <a:pt x="9525" y="0"/>
                  </a:lnTo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564850" y="4521825"/>
              <a:ext cx="238750" cy="132775"/>
            </a:xfrm>
            <a:custGeom>
              <a:avLst/>
              <a:gdLst/>
              <a:ahLst/>
              <a:cxnLst/>
              <a:rect l="l" t="t" r="r" b="b"/>
              <a:pathLst>
                <a:path w="9550" h="5311" fill="none" extrusionOk="0">
                  <a:moveTo>
                    <a:pt x="0" y="5310"/>
                  </a:moveTo>
                  <a:lnTo>
                    <a:pt x="9549" y="0"/>
                  </a:lnTo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577650" y="4544150"/>
              <a:ext cx="238150" cy="132775"/>
            </a:xfrm>
            <a:custGeom>
              <a:avLst/>
              <a:gdLst/>
              <a:ahLst/>
              <a:cxnLst/>
              <a:rect l="l" t="t" r="r" b="b"/>
              <a:pathLst>
                <a:path w="9526" h="5311" fill="none" extrusionOk="0">
                  <a:moveTo>
                    <a:pt x="0" y="5310"/>
                  </a:moveTo>
                  <a:lnTo>
                    <a:pt x="9525" y="0"/>
                  </a:lnTo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035025" y="4373000"/>
              <a:ext cx="238450" cy="132775"/>
            </a:xfrm>
            <a:custGeom>
              <a:avLst/>
              <a:gdLst/>
              <a:ahLst/>
              <a:cxnLst/>
              <a:rect l="l" t="t" r="r" b="b"/>
              <a:pathLst>
                <a:path w="9538" h="5311" fill="none" extrusionOk="0">
                  <a:moveTo>
                    <a:pt x="0" y="5310"/>
                  </a:moveTo>
                  <a:lnTo>
                    <a:pt x="9537" y="0"/>
                  </a:lnTo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8161104" y="368490"/>
            <a:ext cx="559628" cy="509568"/>
            <a:chOff x="6188250" y="1349550"/>
            <a:chExt cx="539400" cy="491150"/>
          </a:xfrm>
        </p:grpSpPr>
        <p:sp>
          <p:nvSpPr>
            <p:cNvPr id="47" name="Google Shape;47;p2"/>
            <p:cNvSpPr/>
            <p:nvPr/>
          </p:nvSpPr>
          <p:spPr>
            <a:xfrm>
              <a:off x="6188250" y="1349550"/>
              <a:ext cx="539400" cy="491150"/>
            </a:xfrm>
            <a:custGeom>
              <a:avLst/>
              <a:gdLst/>
              <a:ahLst/>
              <a:cxnLst/>
              <a:rect l="l" t="t" r="r" b="b"/>
              <a:pathLst>
                <a:path w="21576" h="19646" extrusionOk="0">
                  <a:moveTo>
                    <a:pt x="10788" y="1"/>
                  </a:moveTo>
                  <a:cubicBezTo>
                    <a:pt x="8276" y="1"/>
                    <a:pt x="5764" y="959"/>
                    <a:pt x="3847" y="2876"/>
                  </a:cubicBezTo>
                  <a:cubicBezTo>
                    <a:pt x="1" y="6710"/>
                    <a:pt x="1" y="12925"/>
                    <a:pt x="3847" y="16770"/>
                  </a:cubicBezTo>
                  <a:cubicBezTo>
                    <a:pt x="5764" y="18687"/>
                    <a:pt x="8276" y="19646"/>
                    <a:pt x="10788" y="19646"/>
                  </a:cubicBezTo>
                  <a:cubicBezTo>
                    <a:pt x="13300" y="19646"/>
                    <a:pt x="15812" y="18687"/>
                    <a:pt x="17729" y="16770"/>
                  </a:cubicBezTo>
                  <a:cubicBezTo>
                    <a:pt x="21575" y="12925"/>
                    <a:pt x="21575" y="6710"/>
                    <a:pt x="17729" y="2876"/>
                  </a:cubicBezTo>
                  <a:cubicBezTo>
                    <a:pt x="15812" y="959"/>
                    <a:pt x="13300" y="1"/>
                    <a:pt x="10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206725" y="1366375"/>
              <a:ext cx="502450" cy="457525"/>
            </a:xfrm>
            <a:custGeom>
              <a:avLst/>
              <a:gdLst/>
              <a:ahLst/>
              <a:cxnLst/>
              <a:rect l="l" t="t" r="r" b="b"/>
              <a:pathLst>
                <a:path w="20098" h="18301" extrusionOk="0">
                  <a:moveTo>
                    <a:pt x="10049" y="0"/>
                  </a:moveTo>
                  <a:cubicBezTo>
                    <a:pt x="7706" y="0"/>
                    <a:pt x="5364" y="893"/>
                    <a:pt x="3572" y="2679"/>
                  </a:cubicBezTo>
                  <a:cubicBezTo>
                    <a:pt x="0" y="6251"/>
                    <a:pt x="0" y="12049"/>
                    <a:pt x="3572" y="15621"/>
                  </a:cubicBezTo>
                  <a:cubicBezTo>
                    <a:pt x="5364" y="17407"/>
                    <a:pt x="7706" y="18300"/>
                    <a:pt x="10049" y="18300"/>
                  </a:cubicBezTo>
                  <a:cubicBezTo>
                    <a:pt x="12392" y="18300"/>
                    <a:pt x="14734" y="17407"/>
                    <a:pt x="16526" y="15621"/>
                  </a:cubicBezTo>
                  <a:cubicBezTo>
                    <a:pt x="20098" y="12049"/>
                    <a:pt x="20098" y="6251"/>
                    <a:pt x="16526" y="2679"/>
                  </a:cubicBezTo>
                  <a:cubicBezTo>
                    <a:pt x="14734" y="893"/>
                    <a:pt x="12392" y="0"/>
                    <a:pt x="10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50175" y="1405650"/>
              <a:ext cx="415550" cy="378875"/>
            </a:xfrm>
            <a:custGeom>
              <a:avLst/>
              <a:gdLst/>
              <a:ahLst/>
              <a:cxnLst/>
              <a:rect l="l" t="t" r="r" b="b"/>
              <a:pathLst>
                <a:path w="16622" h="15155" extrusionOk="0">
                  <a:moveTo>
                    <a:pt x="8311" y="1"/>
                  </a:moveTo>
                  <a:cubicBezTo>
                    <a:pt x="6373" y="1"/>
                    <a:pt x="4436" y="739"/>
                    <a:pt x="2953" y="2215"/>
                  </a:cubicBezTo>
                  <a:cubicBezTo>
                    <a:pt x="0" y="5180"/>
                    <a:pt x="0" y="9978"/>
                    <a:pt x="2953" y="12931"/>
                  </a:cubicBezTo>
                  <a:cubicBezTo>
                    <a:pt x="4436" y="14413"/>
                    <a:pt x="6373" y="15155"/>
                    <a:pt x="8311" y="15155"/>
                  </a:cubicBezTo>
                  <a:cubicBezTo>
                    <a:pt x="10249" y="15155"/>
                    <a:pt x="12187" y="14413"/>
                    <a:pt x="13669" y="12931"/>
                  </a:cubicBezTo>
                  <a:cubicBezTo>
                    <a:pt x="16622" y="9978"/>
                    <a:pt x="16622" y="5180"/>
                    <a:pt x="13669" y="2215"/>
                  </a:cubicBezTo>
                  <a:cubicBezTo>
                    <a:pt x="12187" y="739"/>
                    <a:pt x="10249" y="1"/>
                    <a:pt x="8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353750" y="1753025"/>
              <a:ext cx="98250" cy="31275"/>
            </a:xfrm>
            <a:custGeom>
              <a:avLst/>
              <a:gdLst/>
              <a:ahLst/>
              <a:cxnLst/>
              <a:rect l="l" t="t" r="r" b="b"/>
              <a:pathLst>
                <a:path w="3930" h="1251" fill="none" extrusionOk="0">
                  <a:moveTo>
                    <a:pt x="3930" y="1251"/>
                  </a:moveTo>
                  <a:cubicBezTo>
                    <a:pt x="2477" y="1203"/>
                    <a:pt x="1132" y="751"/>
                    <a:pt x="1" y="0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519850" y="1493775"/>
              <a:ext cx="128600" cy="280100"/>
            </a:xfrm>
            <a:custGeom>
              <a:avLst/>
              <a:gdLst/>
              <a:ahLst/>
              <a:cxnLst/>
              <a:rect l="l" t="t" r="r" b="b"/>
              <a:pathLst>
                <a:path w="5144" h="11204" fill="none" extrusionOk="0">
                  <a:moveTo>
                    <a:pt x="3930" y="0"/>
                  </a:moveTo>
                  <a:cubicBezTo>
                    <a:pt x="4715" y="1238"/>
                    <a:pt x="5144" y="2703"/>
                    <a:pt x="5084" y="4286"/>
                  </a:cubicBezTo>
                  <a:cubicBezTo>
                    <a:pt x="4989" y="7513"/>
                    <a:pt x="2870" y="10204"/>
                    <a:pt x="1" y="11204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344825" y="1474225"/>
              <a:ext cx="189925" cy="219325"/>
            </a:xfrm>
            <a:custGeom>
              <a:avLst/>
              <a:gdLst/>
              <a:ahLst/>
              <a:cxnLst/>
              <a:rect l="l" t="t" r="r" b="b"/>
              <a:pathLst>
                <a:path w="7597" h="8773" extrusionOk="0">
                  <a:moveTo>
                    <a:pt x="4875" y="1"/>
                  </a:moveTo>
                  <a:cubicBezTo>
                    <a:pt x="4337" y="1"/>
                    <a:pt x="3835" y="133"/>
                    <a:pt x="3370" y="401"/>
                  </a:cubicBezTo>
                  <a:cubicBezTo>
                    <a:pt x="2668" y="794"/>
                    <a:pt x="2132" y="1461"/>
                    <a:pt x="1763" y="2366"/>
                  </a:cubicBezTo>
                  <a:lnTo>
                    <a:pt x="894" y="2163"/>
                  </a:lnTo>
                  <a:lnTo>
                    <a:pt x="429" y="2770"/>
                  </a:lnTo>
                  <a:lnTo>
                    <a:pt x="1513" y="3032"/>
                  </a:lnTo>
                  <a:cubicBezTo>
                    <a:pt x="1489" y="3116"/>
                    <a:pt x="1465" y="3199"/>
                    <a:pt x="1441" y="3294"/>
                  </a:cubicBezTo>
                  <a:lnTo>
                    <a:pt x="1358" y="3616"/>
                  </a:lnTo>
                  <a:lnTo>
                    <a:pt x="1287" y="3925"/>
                  </a:lnTo>
                  <a:cubicBezTo>
                    <a:pt x="1275" y="4009"/>
                    <a:pt x="1251" y="4092"/>
                    <a:pt x="1239" y="4175"/>
                  </a:cubicBezTo>
                  <a:lnTo>
                    <a:pt x="465" y="3997"/>
                  </a:lnTo>
                  <a:lnTo>
                    <a:pt x="1" y="4604"/>
                  </a:lnTo>
                  <a:lnTo>
                    <a:pt x="1167" y="4878"/>
                  </a:lnTo>
                  <a:cubicBezTo>
                    <a:pt x="1084" y="5878"/>
                    <a:pt x="1275" y="6700"/>
                    <a:pt x="1715" y="7378"/>
                  </a:cubicBezTo>
                  <a:cubicBezTo>
                    <a:pt x="2156" y="8045"/>
                    <a:pt x="2822" y="8485"/>
                    <a:pt x="3692" y="8700"/>
                  </a:cubicBezTo>
                  <a:cubicBezTo>
                    <a:pt x="3900" y="8748"/>
                    <a:pt x="4112" y="8773"/>
                    <a:pt x="4326" y="8773"/>
                  </a:cubicBezTo>
                  <a:cubicBezTo>
                    <a:pt x="4479" y="8773"/>
                    <a:pt x="4633" y="8760"/>
                    <a:pt x="4787" y="8735"/>
                  </a:cubicBezTo>
                  <a:cubicBezTo>
                    <a:pt x="5156" y="8688"/>
                    <a:pt x="5549" y="8569"/>
                    <a:pt x="5942" y="8378"/>
                  </a:cubicBezTo>
                  <a:lnTo>
                    <a:pt x="6216" y="7211"/>
                  </a:lnTo>
                  <a:lnTo>
                    <a:pt x="6216" y="7211"/>
                  </a:lnTo>
                  <a:cubicBezTo>
                    <a:pt x="5787" y="7521"/>
                    <a:pt x="5394" y="7723"/>
                    <a:pt x="5037" y="7807"/>
                  </a:cubicBezTo>
                  <a:cubicBezTo>
                    <a:pt x="4859" y="7856"/>
                    <a:pt x="4674" y="7880"/>
                    <a:pt x="4486" y="7880"/>
                  </a:cubicBezTo>
                  <a:cubicBezTo>
                    <a:pt x="4310" y="7880"/>
                    <a:pt x="4132" y="7859"/>
                    <a:pt x="3954" y="7819"/>
                  </a:cubicBezTo>
                  <a:cubicBezTo>
                    <a:pt x="3370" y="7676"/>
                    <a:pt x="2941" y="7378"/>
                    <a:pt x="2656" y="6914"/>
                  </a:cubicBezTo>
                  <a:cubicBezTo>
                    <a:pt x="2370" y="6461"/>
                    <a:pt x="2251" y="5866"/>
                    <a:pt x="2299" y="5152"/>
                  </a:cubicBezTo>
                  <a:lnTo>
                    <a:pt x="2299" y="5152"/>
                  </a:lnTo>
                  <a:lnTo>
                    <a:pt x="4370" y="5640"/>
                  </a:lnTo>
                  <a:lnTo>
                    <a:pt x="4835" y="5033"/>
                  </a:lnTo>
                  <a:lnTo>
                    <a:pt x="2370" y="4449"/>
                  </a:lnTo>
                  <a:cubicBezTo>
                    <a:pt x="2382" y="4354"/>
                    <a:pt x="2394" y="4271"/>
                    <a:pt x="2406" y="4175"/>
                  </a:cubicBezTo>
                  <a:lnTo>
                    <a:pt x="2489" y="3878"/>
                  </a:lnTo>
                  <a:lnTo>
                    <a:pt x="2560" y="3556"/>
                  </a:lnTo>
                  <a:cubicBezTo>
                    <a:pt x="2584" y="3473"/>
                    <a:pt x="2608" y="3390"/>
                    <a:pt x="2632" y="3294"/>
                  </a:cubicBezTo>
                  <a:lnTo>
                    <a:pt x="5620" y="4009"/>
                  </a:lnTo>
                  <a:lnTo>
                    <a:pt x="6085" y="3390"/>
                  </a:lnTo>
                  <a:lnTo>
                    <a:pt x="2894" y="2640"/>
                  </a:lnTo>
                  <a:cubicBezTo>
                    <a:pt x="3168" y="1973"/>
                    <a:pt x="3537" y="1497"/>
                    <a:pt x="4001" y="1223"/>
                  </a:cubicBezTo>
                  <a:cubicBezTo>
                    <a:pt x="4311" y="1032"/>
                    <a:pt x="4641" y="937"/>
                    <a:pt x="5000" y="937"/>
                  </a:cubicBezTo>
                  <a:cubicBezTo>
                    <a:pt x="5180" y="937"/>
                    <a:pt x="5366" y="961"/>
                    <a:pt x="5561" y="1008"/>
                  </a:cubicBezTo>
                  <a:cubicBezTo>
                    <a:pt x="5942" y="1092"/>
                    <a:pt x="6263" y="1258"/>
                    <a:pt x="6537" y="1497"/>
                  </a:cubicBezTo>
                  <a:cubicBezTo>
                    <a:pt x="6811" y="1735"/>
                    <a:pt x="7073" y="2092"/>
                    <a:pt x="7311" y="2556"/>
                  </a:cubicBezTo>
                  <a:lnTo>
                    <a:pt x="7597" y="1377"/>
                  </a:lnTo>
                  <a:cubicBezTo>
                    <a:pt x="7335" y="1044"/>
                    <a:pt x="7049" y="770"/>
                    <a:pt x="6740" y="556"/>
                  </a:cubicBezTo>
                  <a:cubicBezTo>
                    <a:pt x="6430" y="342"/>
                    <a:pt x="6097" y="187"/>
                    <a:pt x="5728" y="103"/>
                  </a:cubicBezTo>
                  <a:cubicBezTo>
                    <a:pt x="5434" y="35"/>
                    <a:pt x="5150" y="1"/>
                    <a:pt x="4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6783750" y="4378263"/>
            <a:ext cx="559600" cy="559600"/>
            <a:chOff x="6905625" y="3039500"/>
            <a:chExt cx="559600" cy="559600"/>
          </a:xfrm>
        </p:grpSpPr>
        <p:sp>
          <p:nvSpPr>
            <p:cNvPr id="54" name="Google Shape;54;p2"/>
            <p:cNvSpPr/>
            <p:nvPr/>
          </p:nvSpPr>
          <p:spPr>
            <a:xfrm>
              <a:off x="6905625" y="3039500"/>
              <a:ext cx="559600" cy="559600"/>
            </a:xfrm>
            <a:custGeom>
              <a:avLst/>
              <a:gdLst/>
              <a:ahLst/>
              <a:cxnLst/>
              <a:rect l="l" t="t" r="r" b="b"/>
              <a:pathLst>
                <a:path w="22384" h="22384" extrusionOk="0">
                  <a:moveTo>
                    <a:pt x="11192" y="0"/>
                  </a:moveTo>
                  <a:cubicBezTo>
                    <a:pt x="5013" y="0"/>
                    <a:pt x="0" y="5013"/>
                    <a:pt x="0" y="11192"/>
                  </a:cubicBezTo>
                  <a:cubicBezTo>
                    <a:pt x="0" y="17383"/>
                    <a:pt x="5013" y="22384"/>
                    <a:pt x="11192" y="22384"/>
                  </a:cubicBezTo>
                  <a:cubicBezTo>
                    <a:pt x="17371" y="22384"/>
                    <a:pt x="22384" y="17383"/>
                    <a:pt x="22384" y="11192"/>
                  </a:cubicBezTo>
                  <a:cubicBezTo>
                    <a:pt x="22384" y="5013"/>
                    <a:pt x="17371" y="0"/>
                    <a:pt x="1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924675" y="3058550"/>
              <a:ext cx="521500" cy="521800"/>
            </a:xfrm>
            <a:custGeom>
              <a:avLst/>
              <a:gdLst/>
              <a:ahLst/>
              <a:cxnLst/>
              <a:rect l="l" t="t" r="r" b="b"/>
              <a:pathLst>
                <a:path w="20860" h="20872" extrusionOk="0">
                  <a:moveTo>
                    <a:pt x="10430" y="0"/>
                  </a:moveTo>
                  <a:cubicBezTo>
                    <a:pt x="4667" y="0"/>
                    <a:pt x="0" y="4679"/>
                    <a:pt x="0" y="10430"/>
                  </a:cubicBezTo>
                  <a:cubicBezTo>
                    <a:pt x="0" y="16193"/>
                    <a:pt x="4667" y="20872"/>
                    <a:pt x="10430" y="20872"/>
                  </a:cubicBezTo>
                  <a:cubicBezTo>
                    <a:pt x="16193" y="20872"/>
                    <a:pt x="20860" y="16193"/>
                    <a:pt x="20860" y="10430"/>
                  </a:cubicBezTo>
                  <a:cubicBezTo>
                    <a:pt x="20860" y="4679"/>
                    <a:pt x="16193" y="0"/>
                    <a:pt x="10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940725" y="3103975"/>
              <a:ext cx="489375" cy="431825"/>
            </a:xfrm>
            <a:custGeom>
              <a:avLst/>
              <a:gdLst/>
              <a:ahLst/>
              <a:cxnLst/>
              <a:rect l="l" t="t" r="r" b="b"/>
              <a:pathLst>
                <a:path w="19575" h="17273" extrusionOk="0">
                  <a:moveTo>
                    <a:pt x="9798" y="1"/>
                  </a:moveTo>
                  <a:cubicBezTo>
                    <a:pt x="6375" y="1"/>
                    <a:pt x="3138" y="2046"/>
                    <a:pt x="1787" y="5410"/>
                  </a:cubicBezTo>
                  <a:cubicBezTo>
                    <a:pt x="1" y="9839"/>
                    <a:pt x="2156" y="14864"/>
                    <a:pt x="6573" y="16650"/>
                  </a:cubicBezTo>
                  <a:cubicBezTo>
                    <a:pt x="7629" y="17072"/>
                    <a:pt x="8718" y="17273"/>
                    <a:pt x="9788" y="17273"/>
                  </a:cubicBezTo>
                  <a:cubicBezTo>
                    <a:pt x="13212" y="17273"/>
                    <a:pt x="16449" y="15225"/>
                    <a:pt x="17801" y="11852"/>
                  </a:cubicBezTo>
                  <a:cubicBezTo>
                    <a:pt x="19575" y="7434"/>
                    <a:pt x="17432" y="2398"/>
                    <a:pt x="13014" y="624"/>
                  </a:cubicBezTo>
                  <a:cubicBezTo>
                    <a:pt x="11959" y="201"/>
                    <a:pt x="10869" y="1"/>
                    <a:pt x="9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026175" y="3465425"/>
              <a:ext cx="100025" cy="61650"/>
            </a:xfrm>
            <a:custGeom>
              <a:avLst/>
              <a:gdLst/>
              <a:ahLst/>
              <a:cxnLst/>
              <a:rect l="l" t="t" r="r" b="b"/>
              <a:pathLst>
                <a:path w="4001" h="2466" fill="none" extrusionOk="0">
                  <a:moveTo>
                    <a:pt x="4001" y="2466"/>
                  </a:moveTo>
                  <a:cubicBezTo>
                    <a:pt x="2417" y="2001"/>
                    <a:pt x="1048" y="1132"/>
                    <a:pt x="0" y="1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204450" y="3252025"/>
              <a:ext cx="200950" cy="282500"/>
            </a:xfrm>
            <a:custGeom>
              <a:avLst/>
              <a:gdLst/>
              <a:ahLst/>
              <a:cxnLst/>
              <a:rect l="l" t="t" r="r" b="b"/>
              <a:pathLst>
                <a:path w="8038" h="11300" fill="none" extrusionOk="0">
                  <a:moveTo>
                    <a:pt x="7442" y="0"/>
                  </a:moveTo>
                  <a:cubicBezTo>
                    <a:pt x="7966" y="1596"/>
                    <a:pt x="8038" y="3334"/>
                    <a:pt x="7549" y="5060"/>
                  </a:cubicBezTo>
                  <a:cubicBezTo>
                    <a:pt x="6537" y="8608"/>
                    <a:pt x="3454" y="11002"/>
                    <a:pt x="1" y="11299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101175" y="3180575"/>
              <a:ext cx="189625" cy="216425"/>
            </a:xfrm>
            <a:custGeom>
              <a:avLst/>
              <a:gdLst/>
              <a:ahLst/>
              <a:cxnLst/>
              <a:rect l="l" t="t" r="r" b="b"/>
              <a:pathLst>
                <a:path w="7585" h="8657" extrusionOk="0">
                  <a:moveTo>
                    <a:pt x="2191" y="1"/>
                  </a:moveTo>
                  <a:lnTo>
                    <a:pt x="2322" y="3525"/>
                  </a:lnTo>
                  <a:lnTo>
                    <a:pt x="2322" y="3525"/>
                  </a:lnTo>
                  <a:lnTo>
                    <a:pt x="1060" y="2906"/>
                  </a:lnTo>
                  <a:lnTo>
                    <a:pt x="774" y="3489"/>
                  </a:lnTo>
                  <a:lnTo>
                    <a:pt x="2346" y="4275"/>
                  </a:lnTo>
                  <a:lnTo>
                    <a:pt x="2382" y="5204"/>
                  </a:lnTo>
                  <a:lnTo>
                    <a:pt x="2263" y="5442"/>
                  </a:lnTo>
                  <a:lnTo>
                    <a:pt x="286" y="4466"/>
                  </a:lnTo>
                  <a:lnTo>
                    <a:pt x="0" y="5049"/>
                  </a:lnTo>
                  <a:lnTo>
                    <a:pt x="1977" y="6025"/>
                  </a:lnTo>
                  <a:lnTo>
                    <a:pt x="905" y="8192"/>
                  </a:lnTo>
                  <a:lnTo>
                    <a:pt x="1858" y="8657"/>
                  </a:lnTo>
                  <a:lnTo>
                    <a:pt x="2929" y="6502"/>
                  </a:lnTo>
                  <a:lnTo>
                    <a:pt x="4882" y="7478"/>
                  </a:lnTo>
                  <a:lnTo>
                    <a:pt x="5180" y="6894"/>
                  </a:lnTo>
                  <a:lnTo>
                    <a:pt x="3203" y="5918"/>
                  </a:lnTo>
                  <a:lnTo>
                    <a:pt x="3322" y="5668"/>
                  </a:lnTo>
                  <a:lnTo>
                    <a:pt x="4084" y="5132"/>
                  </a:lnTo>
                  <a:lnTo>
                    <a:pt x="5656" y="5918"/>
                  </a:lnTo>
                  <a:lnTo>
                    <a:pt x="5954" y="5335"/>
                  </a:lnTo>
                  <a:lnTo>
                    <a:pt x="4691" y="4704"/>
                  </a:lnTo>
                  <a:lnTo>
                    <a:pt x="7585" y="2680"/>
                  </a:lnTo>
                  <a:lnTo>
                    <a:pt x="6680" y="2227"/>
                  </a:lnTo>
                  <a:lnTo>
                    <a:pt x="3239" y="4656"/>
                  </a:lnTo>
                  <a:lnTo>
                    <a:pt x="3096" y="453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subTitle" idx="1"/>
          </p:nvPr>
        </p:nvSpPr>
        <p:spPr>
          <a:xfrm>
            <a:off x="2069613" y="23748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3"/>
          <p:cNvSpPr txBox="1">
            <a:spLocks noGrp="1"/>
          </p:cNvSpPr>
          <p:nvPr>
            <p:ph type="subTitle" idx="2"/>
          </p:nvPr>
        </p:nvSpPr>
        <p:spPr>
          <a:xfrm>
            <a:off x="4768882" y="23748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subTitle" idx="3"/>
          </p:nvPr>
        </p:nvSpPr>
        <p:spPr>
          <a:xfrm>
            <a:off x="2069613" y="39606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subTitle" idx="4"/>
          </p:nvPr>
        </p:nvSpPr>
        <p:spPr>
          <a:xfrm>
            <a:off x="4768882" y="39606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5" hasCustomPrompt="1"/>
          </p:nvPr>
        </p:nvSpPr>
        <p:spPr>
          <a:xfrm>
            <a:off x="2168015" y="1526483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title" idx="6" hasCustomPrompt="1"/>
          </p:nvPr>
        </p:nvSpPr>
        <p:spPr>
          <a:xfrm>
            <a:off x="2168015" y="3112291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7" hasCustomPrompt="1"/>
          </p:nvPr>
        </p:nvSpPr>
        <p:spPr>
          <a:xfrm>
            <a:off x="4867290" y="1526483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8" hasCustomPrompt="1"/>
          </p:nvPr>
        </p:nvSpPr>
        <p:spPr>
          <a:xfrm>
            <a:off x="4867290" y="3112291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subTitle" idx="9"/>
          </p:nvPr>
        </p:nvSpPr>
        <p:spPr>
          <a:xfrm>
            <a:off x="2069613" y="20858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2" name="Google Shape;312;p13"/>
          <p:cNvSpPr txBox="1">
            <a:spLocks noGrp="1"/>
          </p:cNvSpPr>
          <p:nvPr>
            <p:ph type="subTitle" idx="13"/>
          </p:nvPr>
        </p:nvSpPr>
        <p:spPr>
          <a:xfrm>
            <a:off x="4768888" y="20858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subTitle" idx="14"/>
          </p:nvPr>
        </p:nvSpPr>
        <p:spPr>
          <a:xfrm>
            <a:off x="2069613" y="36717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subTitle" idx="15"/>
          </p:nvPr>
        </p:nvSpPr>
        <p:spPr>
          <a:xfrm>
            <a:off x="4768888" y="36717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5" name="Google Shape;315;p13"/>
          <p:cNvSpPr/>
          <p:nvPr/>
        </p:nvSpPr>
        <p:spPr>
          <a:xfrm>
            <a:off x="8319475" y="44502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3"/>
          <p:cNvSpPr/>
          <p:nvPr/>
        </p:nvSpPr>
        <p:spPr>
          <a:xfrm>
            <a:off x="37663" y="201622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3"/>
          <p:cNvSpPr/>
          <p:nvPr/>
        </p:nvSpPr>
        <p:spPr>
          <a:xfrm>
            <a:off x="449525" y="257107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3"/>
          <p:cNvSpPr/>
          <p:nvPr/>
        </p:nvSpPr>
        <p:spPr>
          <a:xfrm>
            <a:off x="8238450" y="434360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3"/>
          <p:cNvGrpSpPr/>
          <p:nvPr/>
        </p:nvGrpSpPr>
        <p:grpSpPr>
          <a:xfrm flipH="1">
            <a:off x="7313125" y="-233675"/>
            <a:ext cx="1099850" cy="1546350"/>
            <a:chOff x="3790650" y="352550"/>
            <a:chExt cx="1099850" cy="1546350"/>
          </a:xfrm>
        </p:grpSpPr>
        <p:sp>
          <p:nvSpPr>
            <p:cNvPr id="320" name="Google Shape;320;p13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13"/>
          <p:cNvGrpSpPr/>
          <p:nvPr/>
        </p:nvGrpSpPr>
        <p:grpSpPr>
          <a:xfrm flipH="1">
            <a:off x="-296112" y="1526475"/>
            <a:ext cx="1099850" cy="1546350"/>
            <a:chOff x="3790650" y="352550"/>
            <a:chExt cx="1099850" cy="1546350"/>
          </a:xfrm>
        </p:grpSpPr>
        <p:sp>
          <p:nvSpPr>
            <p:cNvPr id="323" name="Google Shape;323;p13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" name="Google Shape;325;p13"/>
          <p:cNvGrpSpPr/>
          <p:nvPr/>
        </p:nvGrpSpPr>
        <p:grpSpPr>
          <a:xfrm flipH="1">
            <a:off x="2234313" y="-1047275"/>
            <a:ext cx="1099850" cy="1546350"/>
            <a:chOff x="3790650" y="352550"/>
            <a:chExt cx="1099850" cy="1546350"/>
          </a:xfrm>
        </p:grpSpPr>
        <p:sp>
          <p:nvSpPr>
            <p:cNvPr id="326" name="Google Shape;326;p13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13"/>
          <p:cNvSpPr/>
          <p:nvPr/>
        </p:nvSpPr>
        <p:spPr>
          <a:xfrm>
            <a:off x="845300" y="486477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13"/>
          <p:cNvGrpSpPr/>
          <p:nvPr/>
        </p:nvGrpSpPr>
        <p:grpSpPr>
          <a:xfrm flipH="1">
            <a:off x="259488" y="4248625"/>
            <a:ext cx="1099850" cy="1546350"/>
            <a:chOff x="3790650" y="352550"/>
            <a:chExt cx="1099850" cy="1546350"/>
          </a:xfrm>
        </p:grpSpPr>
        <p:sp>
          <p:nvSpPr>
            <p:cNvPr id="330" name="Google Shape;330;p13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13"/>
          <p:cNvGrpSpPr/>
          <p:nvPr/>
        </p:nvGrpSpPr>
        <p:grpSpPr>
          <a:xfrm flipH="1">
            <a:off x="8159788" y="4100875"/>
            <a:ext cx="1099850" cy="1546350"/>
            <a:chOff x="3790650" y="352550"/>
            <a:chExt cx="1099850" cy="1546350"/>
          </a:xfrm>
        </p:grpSpPr>
        <p:sp>
          <p:nvSpPr>
            <p:cNvPr id="333" name="Google Shape;333;p13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4"/>
          <p:cNvSpPr txBox="1">
            <a:spLocks noGrp="1"/>
          </p:cNvSpPr>
          <p:nvPr>
            <p:ph type="title" hasCustomPrompt="1"/>
          </p:nvPr>
        </p:nvSpPr>
        <p:spPr>
          <a:xfrm>
            <a:off x="2223600" y="670225"/>
            <a:ext cx="4696800" cy="768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4" name="Google Shape;614;p24"/>
          <p:cNvSpPr txBox="1">
            <a:spLocks noGrp="1"/>
          </p:cNvSpPr>
          <p:nvPr>
            <p:ph type="subTitle" idx="1"/>
          </p:nvPr>
        </p:nvSpPr>
        <p:spPr>
          <a:xfrm>
            <a:off x="2223600" y="1275827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15" name="Google Shape;615;p24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54311"/>
            <a:ext cx="4696800" cy="768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6" name="Google Shape;616;p24"/>
          <p:cNvSpPr txBox="1">
            <a:spLocks noGrp="1"/>
          </p:cNvSpPr>
          <p:nvPr>
            <p:ph type="subTitle" idx="3"/>
          </p:nvPr>
        </p:nvSpPr>
        <p:spPr>
          <a:xfrm>
            <a:off x="2223600" y="2576846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17" name="Google Shape;617;p24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265638"/>
            <a:ext cx="4696800" cy="768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8" name="Google Shape;618;p24"/>
          <p:cNvSpPr txBox="1">
            <a:spLocks noGrp="1"/>
          </p:cNvSpPr>
          <p:nvPr>
            <p:ph type="subTitle" idx="5"/>
          </p:nvPr>
        </p:nvSpPr>
        <p:spPr>
          <a:xfrm>
            <a:off x="2223600" y="3896665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26"/>
          <p:cNvSpPr/>
          <p:nvPr/>
        </p:nvSpPr>
        <p:spPr>
          <a:xfrm>
            <a:off x="249338" y="467250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7" name="Google Shape;647;p26"/>
          <p:cNvGrpSpPr/>
          <p:nvPr/>
        </p:nvGrpSpPr>
        <p:grpSpPr>
          <a:xfrm flipH="1">
            <a:off x="-273875" y="3597150"/>
            <a:ext cx="1099850" cy="1546350"/>
            <a:chOff x="3790650" y="352550"/>
            <a:chExt cx="1099850" cy="1546350"/>
          </a:xfrm>
        </p:grpSpPr>
        <p:sp>
          <p:nvSpPr>
            <p:cNvPr id="648" name="Google Shape;648;p26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6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" name="Google Shape;650;p26"/>
          <p:cNvSpPr/>
          <p:nvPr/>
        </p:nvSpPr>
        <p:spPr>
          <a:xfrm>
            <a:off x="7952075" y="12685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6"/>
          <p:cNvSpPr/>
          <p:nvPr/>
        </p:nvSpPr>
        <p:spPr>
          <a:xfrm>
            <a:off x="8363938" y="68170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2" name="Google Shape;652;p26"/>
          <p:cNvGrpSpPr/>
          <p:nvPr/>
        </p:nvGrpSpPr>
        <p:grpSpPr>
          <a:xfrm flipH="1">
            <a:off x="8423988" y="126850"/>
            <a:ext cx="1099850" cy="1546350"/>
            <a:chOff x="3790650" y="352550"/>
            <a:chExt cx="1099850" cy="1546350"/>
          </a:xfrm>
        </p:grpSpPr>
        <p:sp>
          <p:nvSpPr>
            <p:cNvPr id="653" name="Google Shape;653;p26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6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26"/>
          <p:cNvSpPr/>
          <p:nvPr/>
        </p:nvSpPr>
        <p:spPr>
          <a:xfrm>
            <a:off x="8483900" y="369877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6"/>
          <p:cNvSpPr/>
          <p:nvPr/>
        </p:nvSpPr>
        <p:spPr>
          <a:xfrm>
            <a:off x="8895763" y="425362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6"/>
          <p:cNvSpPr/>
          <p:nvPr/>
        </p:nvSpPr>
        <p:spPr>
          <a:xfrm>
            <a:off x="-44337" y="184435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6"/>
          <p:cNvSpPr/>
          <p:nvPr/>
        </p:nvSpPr>
        <p:spPr>
          <a:xfrm>
            <a:off x="-456200" y="128950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61" name="Google Shape;661;p27"/>
          <p:cNvGrpSpPr/>
          <p:nvPr/>
        </p:nvGrpSpPr>
        <p:grpSpPr>
          <a:xfrm>
            <a:off x="93938" y="4381300"/>
            <a:ext cx="559625" cy="559325"/>
            <a:chOff x="3909400" y="3844950"/>
            <a:chExt cx="559625" cy="559325"/>
          </a:xfrm>
        </p:grpSpPr>
        <p:sp>
          <p:nvSpPr>
            <p:cNvPr id="662" name="Google Shape;662;p27"/>
            <p:cNvSpPr/>
            <p:nvPr/>
          </p:nvSpPr>
          <p:spPr>
            <a:xfrm>
              <a:off x="3909400" y="3844950"/>
              <a:ext cx="559625" cy="559325"/>
            </a:xfrm>
            <a:custGeom>
              <a:avLst/>
              <a:gdLst/>
              <a:ahLst/>
              <a:cxnLst/>
              <a:rect l="l" t="t" r="r" b="b"/>
              <a:pathLst>
                <a:path w="22385" h="22373" extrusionOk="0">
                  <a:moveTo>
                    <a:pt x="11193" y="0"/>
                  </a:moveTo>
                  <a:cubicBezTo>
                    <a:pt x="5013" y="0"/>
                    <a:pt x="1" y="5001"/>
                    <a:pt x="1" y="11192"/>
                  </a:cubicBezTo>
                  <a:cubicBezTo>
                    <a:pt x="1" y="17372"/>
                    <a:pt x="5013" y="22372"/>
                    <a:pt x="11193" y="22372"/>
                  </a:cubicBezTo>
                  <a:cubicBezTo>
                    <a:pt x="17372" y="22372"/>
                    <a:pt x="22384" y="17372"/>
                    <a:pt x="22384" y="11192"/>
                  </a:cubicBezTo>
                  <a:cubicBezTo>
                    <a:pt x="22384" y="5001"/>
                    <a:pt x="17372" y="0"/>
                    <a:pt x="1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3923100" y="3863825"/>
              <a:ext cx="532225" cy="521575"/>
            </a:xfrm>
            <a:custGeom>
              <a:avLst/>
              <a:gdLst/>
              <a:ahLst/>
              <a:cxnLst/>
              <a:rect l="l" t="t" r="r" b="b"/>
              <a:pathLst>
                <a:path w="21289" h="20863" extrusionOk="0">
                  <a:moveTo>
                    <a:pt x="10647" y="0"/>
                  </a:moveTo>
                  <a:cubicBezTo>
                    <a:pt x="10516" y="0"/>
                    <a:pt x="10384" y="2"/>
                    <a:pt x="10252" y="7"/>
                  </a:cubicBezTo>
                  <a:cubicBezTo>
                    <a:pt x="4489" y="222"/>
                    <a:pt x="0" y="5068"/>
                    <a:pt x="215" y="10818"/>
                  </a:cubicBezTo>
                  <a:cubicBezTo>
                    <a:pt x="424" y="16448"/>
                    <a:pt x="5055" y="20863"/>
                    <a:pt x="10642" y="20863"/>
                  </a:cubicBezTo>
                  <a:cubicBezTo>
                    <a:pt x="10773" y="20863"/>
                    <a:pt x="10905" y="20860"/>
                    <a:pt x="11037" y="20855"/>
                  </a:cubicBezTo>
                  <a:cubicBezTo>
                    <a:pt x="16788" y="20641"/>
                    <a:pt x="21289" y="15795"/>
                    <a:pt x="21063" y="10044"/>
                  </a:cubicBezTo>
                  <a:cubicBezTo>
                    <a:pt x="20853" y="4414"/>
                    <a:pt x="16234" y="0"/>
                    <a:pt x="10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3972800" y="3908950"/>
              <a:ext cx="432525" cy="431625"/>
            </a:xfrm>
            <a:custGeom>
              <a:avLst/>
              <a:gdLst/>
              <a:ahLst/>
              <a:cxnLst/>
              <a:rect l="l" t="t" r="r" b="b"/>
              <a:pathLst>
                <a:path w="17301" h="17265" extrusionOk="0">
                  <a:moveTo>
                    <a:pt x="8665" y="0"/>
                  </a:moveTo>
                  <a:cubicBezTo>
                    <a:pt x="8650" y="0"/>
                    <a:pt x="8636" y="0"/>
                    <a:pt x="8621" y="0"/>
                  </a:cubicBezTo>
                  <a:cubicBezTo>
                    <a:pt x="3858" y="12"/>
                    <a:pt x="1" y="3894"/>
                    <a:pt x="25" y="8656"/>
                  </a:cubicBezTo>
                  <a:cubicBezTo>
                    <a:pt x="36" y="13423"/>
                    <a:pt x="3906" y="17264"/>
                    <a:pt x="8670" y="17264"/>
                  </a:cubicBezTo>
                  <a:cubicBezTo>
                    <a:pt x="8678" y="17264"/>
                    <a:pt x="8685" y="17264"/>
                    <a:pt x="8692" y="17264"/>
                  </a:cubicBezTo>
                  <a:cubicBezTo>
                    <a:pt x="13455" y="17240"/>
                    <a:pt x="17301" y="13359"/>
                    <a:pt x="17289" y="8597"/>
                  </a:cubicBezTo>
                  <a:cubicBezTo>
                    <a:pt x="17265" y="3837"/>
                    <a:pt x="13407" y="0"/>
                    <a:pt x="8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212725" y="4294700"/>
              <a:ext cx="108950" cy="44375"/>
            </a:xfrm>
            <a:custGeom>
              <a:avLst/>
              <a:gdLst/>
              <a:ahLst/>
              <a:cxnLst/>
              <a:rect l="l" t="t" r="r" b="b"/>
              <a:pathLst>
                <a:path w="4358" h="1775" fill="none" extrusionOk="0">
                  <a:moveTo>
                    <a:pt x="4358" y="1"/>
                  </a:moveTo>
                  <a:cubicBezTo>
                    <a:pt x="3048" y="1025"/>
                    <a:pt x="1524" y="1608"/>
                    <a:pt x="0" y="1775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255875" y="3919350"/>
              <a:ext cx="162850" cy="317325"/>
            </a:xfrm>
            <a:custGeom>
              <a:avLst/>
              <a:gdLst/>
              <a:ahLst/>
              <a:cxnLst/>
              <a:rect l="l" t="t" r="r" b="b"/>
              <a:pathLst>
                <a:path w="6514" h="12693" fill="none" extrusionOk="0">
                  <a:moveTo>
                    <a:pt x="1" y="1"/>
                  </a:moveTo>
                  <a:cubicBezTo>
                    <a:pt x="1584" y="513"/>
                    <a:pt x="3049" y="1489"/>
                    <a:pt x="4144" y="2918"/>
                  </a:cubicBezTo>
                  <a:cubicBezTo>
                    <a:pt x="6406" y="5811"/>
                    <a:pt x="6513" y="9716"/>
                    <a:pt x="4715" y="12693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107650" y="4008075"/>
              <a:ext cx="164925" cy="231000"/>
            </a:xfrm>
            <a:custGeom>
              <a:avLst/>
              <a:gdLst/>
              <a:ahLst/>
              <a:cxnLst/>
              <a:rect l="l" t="t" r="r" b="b"/>
              <a:pathLst>
                <a:path w="6597" h="9240" extrusionOk="0">
                  <a:moveTo>
                    <a:pt x="2953" y="0"/>
                  </a:moveTo>
                  <a:cubicBezTo>
                    <a:pt x="2655" y="36"/>
                    <a:pt x="2382" y="95"/>
                    <a:pt x="2120" y="179"/>
                  </a:cubicBezTo>
                  <a:cubicBezTo>
                    <a:pt x="1858" y="250"/>
                    <a:pt x="1631" y="333"/>
                    <a:pt x="1441" y="429"/>
                  </a:cubicBezTo>
                  <a:cubicBezTo>
                    <a:pt x="715" y="810"/>
                    <a:pt x="274" y="1274"/>
                    <a:pt x="143" y="1834"/>
                  </a:cubicBezTo>
                  <a:cubicBezTo>
                    <a:pt x="0" y="2381"/>
                    <a:pt x="143" y="3072"/>
                    <a:pt x="572" y="3881"/>
                  </a:cubicBezTo>
                  <a:lnTo>
                    <a:pt x="1143" y="5001"/>
                  </a:lnTo>
                  <a:lnTo>
                    <a:pt x="215" y="5489"/>
                  </a:lnTo>
                  <a:lnTo>
                    <a:pt x="560" y="6156"/>
                  </a:lnTo>
                  <a:lnTo>
                    <a:pt x="1500" y="5679"/>
                  </a:lnTo>
                  <a:lnTo>
                    <a:pt x="2632" y="7858"/>
                  </a:lnTo>
                  <a:lnTo>
                    <a:pt x="1524" y="8430"/>
                  </a:lnTo>
                  <a:lnTo>
                    <a:pt x="1929" y="9239"/>
                  </a:lnTo>
                  <a:lnTo>
                    <a:pt x="6596" y="6810"/>
                  </a:lnTo>
                  <a:lnTo>
                    <a:pt x="6192" y="6013"/>
                  </a:lnTo>
                  <a:lnTo>
                    <a:pt x="3572" y="7370"/>
                  </a:lnTo>
                  <a:lnTo>
                    <a:pt x="2441" y="5191"/>
                  </a:lnTo>
                  <a:lnTo>
                    <a:pt x="4275" y="4239"/>
                  </a:lnTo>
                  <a:lnTo>
                    <a:pt x="3929" y="3560"/>
                  </a:lnTo>
                  <a:lnTo>
                    <a:pt x="2084" y="4512"/>
                  </a:lnTo>
                  <a:lnTo>
                    <a:pt x="1560" y="3500"/>
                  </a:lnTo>
                  <a:cubicBezTo>
                    <a:pt x="1215" y="2846"/>
                    <a:pt x="1072" y="2346"/>
                    <a:pt x="1131" y="2000"/>
                  </a:cubicBezTo>
                  <a:cubicBezTo>
                    <a:pt x="1191" y="1667"/>
                    <a:pt x="1441" y="1381"/>
                    <a:pt x="1905" y="1143"/>
                  </a:cubicBezTo>
                  <a:cubicBezTo>
                    <a:pt x="2096" y="1036"/>
                    <a:pt x="2322" y="964"/>
                    <a:pt x="2572" y="917"/>
                  </a:cubicBezTo>
                  <a:cubicBezTo>
                    <a:pt x="2810" y="869"/>
                    <a:pt x="3084" y="857"/>
                    <a:pt x="3394" y="857"/>
                  </a:cubicBezTo>
                  <a:lnTo>
                    <a:pt x="2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27"/>
          <p:cNvGrpSpPr/>
          <p:nvPr/>
        </p:nvGrpSpPr>
        <p:grpSpPr>
          <a:xfrm>
            <a:off x="8123475" y="214144"/>
            <a:ext cx="614592" cy="559616"/>
            <a:chOff x="6188250" y="1349550"/>
            <a:chExt cx="539400" cy="491150"/>
          </a:xfrm>
        </p:grpSpPr>
        <p:sp>
          <p:nvSpPr>
            <p:cNvPr id="669" name="Google Shape;669;p27"/>
            <p:cNvSpPr/>
            <p:nvPr/>
          </p:nvSpPr>
          <p:spPr>
            <a:xfrm>
              <a:off x="6188250" y="1349550"/>
              <a:ext cx="539400" cy="491150"/>
            </a:xfrm>
            <a:custGeom>
              <a:avLst/>
              <a:gdLst/>
              <a:ahLst/>
              <a:cxnLst/>
              <a:rect l="l" t="t" r="r" b="b"/>
              <a:pathLst>
                <a:path w="21576" h="19646" extrusionOk="0">
                  <a:moveTo>
                    <a:pt x="10788" y="1"/>
                  </a:moveTo>
                  <a:cubicBezTo>
                    <a:pt x="8276" y="1"/>
                    <a:pt x="5764" y="959"/>
                    <a:pt x="3847" y="2876"/>
                  </a:cubicBezTo>
                  <a:cubicBezTo>
                    <a:pt x="1" y="6710"/>
                    <a:pt x="1" y="12925"/>
                    <a:pt x="3847" y="16770"/>
                  </a:cubicBezTo>
                  <a:cubicBezTo>
                    <a:pt x="5764" y="18687"/>
                    <a:pt x="8276" y="19646"/>
                    <a:pt x="10788" y="19646"/>
                  </a:cubicBezTo>
                  <a:cubicBezTo>
                    <a:pt x="13300" y="19646"/>
                    <a:pt x="15812" y="18687"/>
                    <a:pt x="17729" y="16770"/>
                  </a:cubicBezTo>
                  <a:cubicBezTo>
                    <a:pt x="21575" y="12925"/>
                    <a:pt x="21575" y="6710"/>
                    <a:pt x="17729" y="2876"/>
                  </a:cubicBezTo>
                  <a:cubicBezTo>
                    <a:pt x="15812" y="959"/>
                    <a:pt x="13300" y="1"/>
                    <a:pt x="10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6206725" y="1366375"/>
              <a:ext cx="502450" cy="457525"/>
            </a:xfrm>
            <a:custGeom>
              <a:avLst/>
              <a:gdLst/>
              <a:ahLst/>
              <a:cxnLst/>
              <a:rect l="l" t="t" r="r" b="b"/>
              <a:pathLst>
                <a:path w="20098" h="18301" extrusionOk="0">
                  <a:moveTo>
                    <a:pt x="10049" y="0"/>
                  </a:moveTo>
                  <a:cubicBezTo>
                    <a:pt x="7706" y="0"/>
                    <a:pt x="5364" y="893"/>
                    <a:pt x="3572" y="2679"/>
                  </a:cubicBezTo>
                  <a:cubicBezTo>
                    <a:pt x="0" y="6251"/>
                    <a:pt x="0" y="12049"/>
                    <a:pt x="3572" y="15621"/>
                  </a:cubicBezTo>
                  <a:cubicBezTo>
                    <a:pt x="5364" y="17407"/>
                    <a:pt x="7706" y="18300"/>
                    <a:pt x="10049" y="18300"/>
                  </a:cubicBezTo>
                  <a:cubicBezTo>
                    <a:pt x="12392" y="18300"/>
                    <a:pt x="14734" y="17407"/>
                    <a:pt x="16526" y="15621"/>
                  </a:cubicBezTo>
                  <a:cubicBezTo>
                    <a:pt x="20098" y="12049"/>
                    <a:pt x="20098" y="6251"/>
                    <a:pt x="16526" y="2679"/>
                  </a:cubicBezTo>
                  <a:cubicBezTo>
                    <a:pt x="14734" y="893"/>
                    <a:pt x="12392" y="0"/>
                    <a:pt x="10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6250175" y="1405650"/>
              <a:ext cx="415550" cy="378875"/>
            </a:xfrm>
            <a:custGeom>
              <a:avLst/>
              <a:gdLst/>
              <a:ahLst/>
              <a:cxnLst/>
              <a:rect l="l" t="t" r="r" b="b"/>
              <a:pathLst>
                <a:path w="16622" h="15155" extrusionOk="0">
                  <a:moveTo>
                    <a:pt x="8311" y="1"/>
                  </a:moveTo>
                  <a:cubicBezTo>
                    <a:pt x="6373" y="1"/>
                    <a:pt x="4436" y="739"/>
                    <a:pt x="2953" y="2215"/>
                  </a:cubicBezTo>
                  <a:cubicBezTo>
                    <a:pt x="0" y="5180"/>
                    <a:pt x="0" y="9978"/>
                    <a:pt x="2953" y="12931"/>
                  </a:cubicBezTo>
                  <a:cubicBezTo>
                    <a:pt x="4436" y="14413"/>
                    <a:pt x="6373" y="15155"/>
                    <a:pt x="8311" y="15155"/>
                  </a:cubicBezTo>
                  <a:cubicBezTo>
                    <a:pt x="10249" y="15155"/>
                    <a:pt x="12187" y="14413"/>
                    <a:pt x="13669" y="12931"/>
                  </a:cubicBezTo>
                  <a:cubicBezTo>
                    <a:pt x="16622" y="9978"/>
                    <a:pt x="16622" y="5180"/>
                    <a:pt x="13669" y="2215"/>
                  </a:cubicBezTo>
                  <a:cubicBezTo>
                    <a:pt x="12187" y="739"/>
                    <a:pt x="10249" y="1"/>
                    <a:pt x="8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6353750" y="1753025"/>
              <a:ext cx="98250" cy="31275"/>
            </a:xfrm>
            <a:custGeom>
              <a:avLst/>
              <a:gdLst/>
              <a:ahLst/>
              <a:cxnLst/>
              <a:rect l="l" t="t" r="r" b="b"/>
              <a:pathLst>
                <a:path w="3930" h="1251" fill="none" extrusionOk="0">
                  <a:moveTo>
                    <a:pt x="3930" y="1251"/>
                  </a:moveTo>
                  <a:cubicBezTo>
                    <a:pt x="2477" y="1203"/>
                    <a:pt x="1132" y="751"/>
                    <a:pt x="1" y="0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6519850" y="1493775"/>
              <a:ext cx="128600" cy="280100"/>
            </a:xfrm>
            <a:custGeom>
              <a:avLst/>
              <a:gdLst/>
              <a:ahLst/>
              <a:cxnLst/>
              <a:rect l="l" t="t" r="r" b="b"/>
              <a:pathLst>
                <a:path w="5144" h="11204" fill="none" extrusionOk="0">
                  <a:moveTo>
                    <a:pt x="3930" y="0"/>
                  </a:moveTo>
                  <a:cubicBezTo>
                    <a:pt x="4715" y="1238"/>
                    <a:pt x="5144" y="2703"/>
                    <a:pt x="5084" y="4286"/>
                  </a:cubicBezTo>
                  <a:cubicBezTo>
                    <a:pt x="4989" y="7513"/>
                    <a:pt x="2870" y="10204"/>
                    <a:pt x="1" y="11204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6344825" y="1474225"/>
              <a:ext cx="189925" cy="219325"/>
            </a:xfrm>
            <a:custGeom>
              <a:avLst/>
              <a:gdLst/>
              <a:ahLst/>
              <a:cxnLst/>
              <a:rect l="l" t="t" r="r" b="b"/>
              <a:pathLst>
                <a:path w="7597" h="8773" extrusionOk="0">
                  <a:moveTo>
                    <a:pt x="4875" y="1"/>
                  </a:moveTo>
                  <a:cubicBezTo>
                    <a:pt x="4337" y="1"/>
                    <a:pt x="3835" y="133"/>
                    <a:pt x="3370" y="401"/>
                  </a:cubicBezTo>
                  <a:cubicBezTo>
                    <a:pt x="2668" y="794"/>
                    <a:pt x="2132" y="1461"/>
                    <a:pt x="1763" y="2366"/>
                  </a:cubicBezTo>
                  <a:lnTo>
                    <a:pt x="894" y="2163"/>
                  </a:lnTo>
                  <a:lnTo>
                    <a:pt x="429" y="2770"/>
                  </a:lnTo>
                  <a:lnTo>
                    <a:pt x="1513" y="3032"/>
                  </a:lnTo>
                  <a:cubicBezTo>
                    <a:pt x="1489" y="3116"/>
                    <a:pt x="1465" y="3199"/>
                    <a:pt x="1441" y="3294"/>
                  </a:cubicBezTo>
                  <a:lnTo>
                    <a:pt x="1358" y="3616"/>
                  </a:lnTo>
                  <a:lnTo>
                    <a:pt x="1287" y="3925"/>
                  </a:lnTo>
                  <a:cubicBezTo>
                    <a:pt x="1275" y="4009"/>
                    <a:pt x="1251" y="4092"/>
                    <a:pt x="1239" y="4175"/>
                  </a:cubicBezTo>
                  <a:lnTo>
                    <a:pt x="465" y="3997"/>
                  </a:lnTo>
                  <a:lnTo>
                    <a:pt x="1" y="4604"/>
                  </a:lnTo>
                  <a:lnTo>
                    <a:pt x="1167" y="4878"/>
                  </a:lnTo>
                  <a:cubicBezTo>
                    <a:pt x="1084" y="5878"/>
                    <a:pt x="1275" y="6700"/>
                    <a:pt x="1715" y="7378"/>
                  </a:cubicBezTo>
                  <a:cubicBezTo>
                    <a:pt x="2156" y="8045"/>
                    <a:pt x="2822" y="8485"/>
                    <a:pt x="3692" y="8700"/>
                  </a:cubicBezTo>
                  <a:cubicBezTo>
                    <a:pt x="3900" y="8748"/>
                    <a:pt x="4112" y="8773"/>
                    <a:pt x="4326" y="8773"/>
                  </a:cubicBezTo>
                  <a:cubicBezTo>
                    <a:pt x="4479" y="8773"/>
                    <a:pt x="4633" y="8760"/>
                    <a:pt x="4787" y="8735"/>
                  </a:cubicBezTo>
                  <a:cubicBezTo>
                    <a:pt x="5156" y="8688"/>
                    <a:pt x="5549" y="8569"/>
                    <a:pt x="5942" y="8378"/>
                  </a:cubicBezTo>
                  <a:lnTo>
                    <a:pt x="6216" y="7211"/>
                  </a:lnTo>
                  <a:lnTo>
                    <a:pt x="6216" y="7211"/>
                  </a:lnTo>
                  <a:cubicBezTo>
                    <a:pt x="5787" y="7521"/>
                    <a:pt x="5394" y="7723"/>
                    <a:pt x="5037" y="7807"/>
                  </a:cubicBezTo>
                  <a:cubicBezTo>
                    <a:pt x="4859" y="7856"/>
                    <a:pt x="4674" y="7880"/>
                    <a:pt x="4486" y="7880"/>
                  </a:cubicBezTo>
                  <a:cubicBezTo>
                    <a:pt x="4310" y="7880"/>
                    <a:pt x="4132" y="7859"/>
                    <a:pt x="3954" y="7819"/>
                  </a:cubicBezTo>
                  <a:cubicBezTo>
                    <a:pt x="3370" y="7676"/>
                    <a:pt x="2941" y="7378"/>
                    <a:pt x="2656" y="6914"/>
                  </a:cubicBezTo>
                  <a:cubicBezTo>
                    <a:pt x="2370" y="6461"/>
                    <a:pt x="2251" y="5866"/>
                    <a:pt x="2299" y="5152"/>
                  </a:cubicBezTo>
                  <a:lnTo>
                    <a:pt x="2299" y="5152"/>
                  </a:lnTo>
                  <a:lnTo>
                    <a:pt x="4370" y="5640"/>
                  </a:lnTo>
                  <a:lnTo>
                    <a:pt x="4835" y="5033"/>
                  </a:lnTo>
                  <a:lnTo>
                    <a:pt x="2370" y="4449"/>
                  </a:lnTo>
                  <a:cubicBezTo>
                    <a:pt x="2382" y="4354"/>
                    <a:pt x="2394" y="4271"/>
                    <a:pt x="2406" y="4175"/>
                  </a:cubicBezTo>
                  <a:lnTo>
                    <a:pt x="2489" y="3878"/>
                  </a:lnTo>
                  <a:lnTo>
                    <a:pt x="2560" y="3556"/>
                  </a:lnTo>
                  <a:cubicBezTo>
                    <a:pt x="2584" y="3473"/>
                    <a:pt x="2608" y="3390"/>
                    <a:pt x="2632" y="3294"/>
                  </a:cubicBezTo>
                  <a:lnTo>
                    <a:pt x="5620" y="4009"/>
                  </a:lnTo>
                  <a:lnTo>
                    <a:pt x="6085" y="3390"/>
                  </a:lnTo>
                  <a:lnTo>
                    <a:pt x="2894" y="2640"/>
                  </a:lnTo>
                  <a:cubicBezTo>
                    <a:pt x="3168" y="1973"/>
                    <a:pt x="3537" y="1497"/>
                    <a:pt x="4001" y="1223"/>
                  </a:cubicBezTo>
                  <a:cubicBezTo>
                    <a:pt x="4311" y="1032"/>
                    <a:pt x="4641" y="937"/>
                    <a:pt x="5000" y="937"/>
                  </a:cubicBezTo>
                  <a:cubicBezTo>
                    <a:pt x="5180" y="937"/>
                    <a:pt x="5366" y="961"/>
                    <a:pt x="5561" y="1008"/>
                  </a:cubicBezTo>
                  <a:cubicBezTo>
                    <a:pt x="5942" y="1092"/>
                    <a:pt x="6263" y="1258"/>
                    <a:pt x="6537" y="1497"/>
                  </a:cubicBezTo>
                  <a:cubicBezTo>
                    <a:pt x="6811" y="1735"/>
                    <a:pt x="7073" y="2092"/>
                    <a:pt x="7311" y="2556"/>
                  </a:cubicBezTo>
                  <a:lnTo>
                    <a:pt x="7597" y="1377"/>
                  </a:lnTo>
                  <a:cubicBezTo>
                    <a:pt x="7335" y="1044"/>
                    <a:pt x="7049" y="770"/>
                    <a:pt x="6740" y="556"/>
                  </a:cubicBezTo>
                  <a:cubicBezTo>
                    <a:pt x="6430" y="342"/>
                    <a:pt x="6097" y="187"/>
                    <a:pt x="5728" y="103"/>
                  </a:cubicBezTo>
                  <a:cubicBezTo>
                    <a:pt x="5434" y="35"/>
                    <a:pt x="5150" y="1"/>
                    <a:pt x="4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27"/>
          <p:cNvGrpSpPr/>
          <p:nvPr/>
        </p:nvGrpSpPr>
        <p:grpSpPr>
          <a:xfrm>
            <a:off x="8430763" y="845738"/>
            <a:ext cx="559600" cy="559600"/>
            <a:chOff x="6905625" y="3039500"/>
            <a:chExt cx="559600" cy="559600"/>
          </a:xfrm>
        </p:grpSpPr>
        <p:sp>
          <p:nvSpPr>
            <p:cNvPr id="676" name="Google Shape;676;p27"/>
            <p:cNvSpPr/>
            <p:nvPr/>
          </p:nvSpPr>
          <p:spPr>
            <a:xfrm>
              <a:off x="6905625" y="3039500"/>
              <a:ext cx="559600" cy="559600"/>
            </a:xfrm>
            <a:custGeom>
              <a:avLst/>
              <a:gdLst/>
              <a:ahLst/>
              <a:cxnLst/>
              <a:rect l="l" t="t" r="r" b="b"/>
              <a:pathLst>
                <a:path w="22384" h="22384" extrusionOk="0">
                  <a:moveTo>
                    <a:pt x="11192" y="0"/>
                  </a:moveTo>
                  <a:cubicBezTo>
                    <a:pt x="5013" y="0"/>
                    <a:pt x="0" y="5013"/>
                    <a:pt x="0" y="11192"/>
                  </a:cubicBezTo>
                  <a:cubicBezTo>
                    <a:pt x="0" y="17383"/>
                    <a:pt x="5013" y="22384"/>
                    <a:pt x="11192" y="22384"/>
                  </a:cubicBezTo>
                  <a:cubicBezTo>
                    <a:pt x="17371" y="22384"/>
                    <a:pt x="22384" y="17383"/>
                    <a:pt x="22384" y="11192"/>
                  </a:cubicBezTo>
                  <a:cubicBezTo>
                    <a:pt x="22384" y="5013"/>
                    <a:pt x="17371" y="0"/>
                    <a:pt x="1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6924675" y="3058550"/>
              <a:ext cx="521500" cy="521800"/>
            </a:xfrm>
            <a:custGeom>
              <a:avLst/>
              <a:gdLst/>
              <a:ahLst/>
              <a:cxnLst/>
              <a:rect l="l" t="t" r="r" b="b"/>
              <a:pathLst>
                <a:path w="20860" h="20872" extrusionOk="0">
                  <a:moveTo>
                    <a:pt x="10430" y="0"/>
                  </a:moveTo>
                  <a:cubicBezTo>
                    <a:pt x="4667" y="0"/>
                    <a:pt x="0" y="4679"/>
                    <a:pt x="0" y="10430"/>
                  </a:cubicBezTo>
                  <a:cubicBezTo>
                    <a:pt x="0" y="16193"/>
                    <a:pt x="4667" y="20872"/>
                    <a:pt x="10430" y="20872"/>
                  </a:cubicBezTo>
                  <a:cubicBezTo>
                    <a:pt x="16193" y="20872"/>
                    <a:pt x="20860" y="16193"/>
                    <a:pt x="20860" y="10430"/>
                  </a:cubicBezTo>
                  <a:cubicBezTo>
                    <a:pt x="20860" y="4679"/>
                    <a:pt x="16193" y="0"/>
                    <a:pt x="10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6940725" y="3103975"/>
              <a:ext cx="489375" cy="431825"/>
            </a:xfrm>
            <a:custGeom>
              <a:avLst/>
              <a:gdLst/>
              <a:ahLst/>
              <a:cxnLst/>
              <a:rect l="l" t="t" r="r" b="b"/>
              <a:pathLst>
                <a:path w="19575" h="17273" extrusionOk="0">
                  <a:moveTo>
                    <a:pt x="9798" y="1"/>
                  </a:moveTo>
                  <a:cubicBezTo>
                    <a:pt x="6375" y="1"/>
                    <a:pt x="3138" y="2046"/>
                    <a:pt x="1787" y="5410"/>
                  </a:cubicBezTo>
                  <a:cubicBezTo>
                    <a:pt x="1" y="9839"/>
                    <a:pt x="2156" y="14864"/>
                    <a:pt x="6573" y="16650"/>
                  </a:cubicBezTo>
                  <a:cubicBezTo>
                    <a:pt x="7629" y="17072"/>
                    <a:pt x="8718" y="17273"/>
                    <a:pt x="9788" y="17273"/>
                  </a:cubicBezTo>
                  <a:cubicBezTo>
                    <a:pt x="13212" y="17273"/>
                    <a:pt x="16449" y="15225"/>
                    <a:pt x="17801" y="11852"/>
                  </a:cubicBezTo>
                  <a:cubicBezTo>
                    <a:pt x="19575" y="7434"/>
                    <a:pt x="17432" y="2398"/>
                    <a:pt x="13014" y="624"/>
                  </a:cubicBezTo>
                  <a:cubicBezTo>
                    <a:pt x="11959" y="201"/>
                    <a:pt x="10869" y="1"/>
                    <a:pt x="9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7"/>
            <p:cNvSpPr/>
            <p:nvPr/>
          </p:nvSpPr>
          <p:spPr>
            <a:xfrm>
              <a:off x="7026175" y="3465425"/>
              <a:ext cx="100025" cy="61650"/>
            </a:xfrm>
            <a:custGeom>
              <a:avLst/>
              <a:gdLst/>
              <a:ahLst/>
              <a:cxnLst/>
              <a:rect l="l" t="t" r="r" b="b"/>
              <a:pathLst>
                <a:path w="4001" h="2466" fill="none" extrusionOk="0">
                  <a:moveTo>
                    <a:pt x="4001" y="2466"/>
                  </a:moveTo>
                  <a:cubicBezTo>
                    <a:pt x="2417" y="2001"/>
                    <a:pt x="1048" y="1132"/>
                    <a:pt x="0" y="1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7204450" y="3252025"/>
              <a:ext cx="200950" cy="282500"/>
            </a:xfrm>
            <a:custGeom>
              <a:avLst/>
              <a:gdLst/>
              <a:ahLst/>
              <a:cxnLst/>
              <a:rect l="l" t="t" r="r" b="b"/>
              <a:pathLst>
                <a:path w="8038" h="11300" fill="none" extrusionOk="0">
                  <a:moveTo>
                    <a:pt x="7442" y="0"/>
                  </a:moveTo>
                  <a:cubicBezTo>
                    <a:pt x="7966" y="1596"/>
                    <a:pt x="8038" y="3334"/>
                    <a:pt x="7549" y="5060"/>
                  </a:cubicBezTo>
                  <a:cubicBezTo>
                    <a:pt x="6537" y="8608"/>
                    <a:pt x="3454" y="11002"/>
                    <a:pt x="1" y="11299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7101175" y="3180575"/>
              <a:ext cx="189625" cy="216425"/>
            </a:xfrm>
            <a:custGeom>
              <a:avLst/>
              <a:gdLst/>
              <a:ahLst/>
              <a:cxnLst/>
              <a:rect l="l" t="t" r="r" b="b"/>
              <a:pathLst>
                <a:path w="7585" h="8657" extrusionOk="0">
                  <a:moveTo>
                    <a:pt x="2191" y="1"/>
                  </a:moveTo>
                  <a:lnTo>
                    <a:pt x="2322" y="3525"/>
                  </a:lnTo>
                  <a:lnTo>
                    <a:pt x="2322" y="3525"/>
                  </a:lnTo>
                  <a:lnTo>
                    <a:pt x="1060" y="2906"/>
                  </a:lnTo>
                  <a:lnTo>
                    <a:pt x="774" y="3489"/>
                  </a:lnTo>
                  <a:lnTo>
                    <a:pt x="2346" y="4275"/>
                  </a:lnTo>
                  <a:lnTo>
                    <a:pt x="2382" y="5204"/>
                  </a:lnTo>
                  <a:lnTo>
                    <a:pt x="2263" y="5442"/>
                  </a:lnTo>
                  <a:lnTo>
                    <a:pt x="286" y="4466"/>
                  </a:lnTo>
                  <a:lnTo>
                    <a:pt x="0" y="5049"/>
                  </a:lnTo>
                  <a:lnTo>
                    <a:pt x="1977" y="6025"/>
                  </a:lnTo>
                  <a:lnTo>
                    <a:pt x="905" y="8192"/>
                  </a:lnTo>
                  <a:lnTo>
                    <a:pt x="1858" y="8657"/>
                  </a:lnTo>
                  <a:lnTo>
                    <a:pt x="2929" y="6502"/>
                  </a:lnTo>
                  <a:lnTo>
                    <a:pt x="4882" y="7478"/>
                  </a:lnTo>
                  <a:lnTo>
                    <a:pt x="5180" y="6894"/>
                  </a:lnTo>
                  <a:lnTo>
                    <a:pt x="3203" y="5918"/>
                  </a:lnTo>
                  <a:lnTo>
                    <a:pt x="3322" y="5668"/>
                  </a:lnTo>
                  <a:lnTo>
                    <a:pt x="4084" y="5132"/>
                  </a:lnTo>
                  <a:lnTo>
                    <a:pt x="5656" y="5918"/>
                  </a:lnTo>
                  <a:lnTo>
                    <a:pt x="5954" y="5335"/>
                  </a:lnTo>
                  <a:lnTo>
                    <a:pt x="4691" y="4704"/>
                  </a:lnTo>
                  <a:lnTo>
                    <a:pt x="7585" y="2680"/>
                  </a:lnTo>
                  <a:lnTo>
                    <a:pt x="6680" y="2227"/>
                  </a:lnTo>
                  <a:lnTo>
                    <a:pt x="3239" y="4656"/>
                  </a:lnTo>
                  <a:lnTo>
                    <a:pt x="3096" y="453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27"/>
          <p:cNvGrpSpPr/>
          <p:nvPr/>
        </p:nvGrpSpPr>
        <p:grpSpPr>
          <a:xfrm flipH="1">
            <a:off x="-386625" y="399600"/>
            <a:ext cx="1099850" cy="1546350"/>
            <a:chOff x="3790650" y="352550"/>
            <a:chExt cx="1099850" cy="1546350"/>
          </a:xfrm>
        </p:grpSpPr>
        <p:sp>
          <p:nvSpPr>
            <p:cNvPr id="683" name="Google Shape;683;p27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27"/>
          <p:cNvGrpSpPr/>
          <p:nvPr/>
        </p:nvGrpSpPr>
        <p:grpSpPr>
          <a:xfrm flipH="1">
            <a:off x="7197100" y="-502500"/>
            <a:ext cx="1099850" cy="1546350"/>
            <a:chOff x="3790650" y="352550"/>
            <a:chExt cx="1099850" cy="1546350"/>
          </a:xfrm>
        </p:grpSpPr>
        <p:sp>
          <p:nvSpPr>
            <p:cNvPr id="686" name="Google Shape;686;p27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27"/>
          <p:cNvGrpSpPr/>
          <p:nvPr/>
        </p:nvGrpSpPr>
        <p:grpSpPr>
          <a:xfrm flipH="1">
            <a:off x="8539575" y="4101475"/>
            <a:ext cx="1099850" cy="1546350"/>
            <a:chOff x="3790650" y="352550"/>
            <a:chExt cx="1099850" cy="1546350"/>
          </a:xfrm>
        </p:grpSpPr>
        <p:sp>
          <p:nvSpPr>
            <p:cNvPr id="689" name="Google Shape;689;p27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8"/>
          <p:cNvSpPr>
            <a:spLocks noGrp="1"/>
          </p:cNvSpPr>
          <p:nvPr>
            <p:ph type="pic" idx="2"/>
          </p:nvPr>
        </p:nvSpPr>
        <p:spPr>
          <a:xfrm rot="5400000">
            <a:off x="-2882750" y="396000"/>
            <a:ext cx="5143500" cy="43515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sp>
        <p:nvSpPr>
          <p:cNvPr id="693" name="Google Shape;693;p28"/>
          <p:cNvSpPr>
            <a:spLocks noGrp="1"/>
          </p:cNvSpPr>
          <p:nvPr>
            <p:ph type="pic" idx="3"/>
          </p:nvPr>
        </p:nvSpPr>
        <p:spPr>
          <a:xfrm rot="-5400000">
            <a:off x="6883300" y="396000"/>
            <a:ext cx="5143500" cy="43515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sp>
        <p:nvSpPr>
          <p:cNvPr id="694" name="Google Shape;694;p28"/>
          <p:cNvSpPr txBox="1">
            <a:spLocks noGrp="1"/>
          </p:cNvSpPr>
          <p:nvPr>
            <p:ph type="title"/>
          </p:nvPr>
        </p:nvSpPr>
        <p:spPr>
          <a:xfrm>
            <a:off x="2347975" y="540000"/>
            <a:ext cx="4448100" cy="1251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28"/>
          <p:cNvSpPr txBox="1">
            <a:spLocks noGrp="1"/>
          </p:cNvSpPr>
          <p:nvPr>
            <p:ph type="subTitle" idx="1"/>
          </p:nvPr>
        </p:nvSpPr>
        <p:spPr>
          <a:xfrm>
            <a:off x="2347925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28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CREDITS: This presentation template was created by </a:t>
            </a:r>
            <a:r>
              <a:rPr lang="en" b="1" u="sng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, and includes icons by </a:t>
            </a:r>
            <a:r>
              <a:rPr lang="en" b="1" u="sng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, and infographics &amp; images by </a:t>
            </a:r>
            <a:r>
              <a:rPr lang="en" b="1" u="sng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u="sng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 </a:t>
            </a:r>
            <a:endParaRPr u="sng">
              <a:solidFill>
                <a:schemeClr val="accent3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697" name="Google Shape;697;p28"/>
          <p:cNvSpPr/>
          <p:nvPr/>
        </p:nvSpPr>
        <p:spPr>
          <a:xfrm>
            <a:off x="6167950" y="475170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9"/>
          <p:cNvSpPr/>
          <p:nvPr/>
        </p:nvSpPr>
        <p:spPr>
          <a:xfrm>
            <a:off x="54050" y="409902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29"/>
          <p:cNvSpPr/>
          <p:nvPr/>
        </p:nvSpPr>
        <p:spPr>
          <a:xfrm>
            <a:off x="621525" y="470845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" name="Google Shape;701;p29"/>
          <p:cNvGrpSpPr/>
          <p:nvPr/>
        </p:nvGrpSpPr>
        <p:grpSpPr>
          <a:xfrm flipH="1">
            <a:off x="-12" y="3912025"/>
            <a:ext cx="1099850" cy="1546350"/>
            <a:chOff x="3790650" y="352550"/>
            <a:chExt cx="1099850" cy="1546350"/>
          </a:xfrm>
        </p:grpSpPr>
        <p:sp>
          <p:nvSpPr>
            <p:cNvPr id="702" name="Google Shape;702;p29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29"/>
          <p:cNvSpPr/>
          <p:nvPr/>
        </p:nvSpPr>
        <p:spPr>
          <a:xfrm>
            <a:off x="7883600" y="7775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9"/>
          <p:cNvSpPr/>
          <p:nvPr/>
        </p:nvSpPr>
        <p:spPr>
          <a:xfrm>
            <a:off x="8451075" y="68717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29"/>
          <p:cNvGrpSpPr/>
          <p:nvPr/>
        </p:nvGrpSpPr>
        <p:grpSpPr>
          <a:xfrm flipH="1">
            <a:off x="8511663" y="337100"/>
            <a:ext cx="1099850" cy="1546350"/>
            <a:chOff x="3790650" y="352550"/>
            <a:chExt cx="1099850" cy="1546350"/>
          </a:xfrm>
        </p:grpSpPr>
        <p:sp>
          <p:nvSpPr>
            <p:cNvPr id="707" name="Google Shape;707;p29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0"/>
          <p:cNvSpPr/>
          <p:nvPr/>
        </p:nvSpPr>
        <p:spPr>
          <a:xfrm>
            <a:off x="8444700" y="475167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0"/>
          <p:cNvGrpSpPr/>
          <p:nvPr/>
        </p:nvGrpSpPr>
        <p:grpSpPr>
          <a:xfrm flipH="1">
            <a:off x="8430763" y="3694400"/>
            <a:ext cx="1099850" cy="1546350"/>
            <a:chOff x="3790650" y="352550"/>
            <a:chExt cx="1099850" cy="1546350"/>
          </a:xfrm>
        </p:grpSpPr>
        <p:sp>
          <p:nvSpPr>
            <p:cNvPr id="712" name="Google Shape;712;p30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" name="Google Shape;714;p30"/>
          <p:cNvSpPr/>
          <p:nvPr/>
        </p:nvSpPr>
        <p:spPr>
          <a:xfrm>
            <a:off x="-482325" y="2893638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0"/>
          <p:cNvSpPr/>
          <p:nvPr/>
        </p:nvSpPr>
        <p:spPr>
          <a:xfrm>
            <a:off x="85150" y="3503063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6" name="Google Shape;716;p30"/>
          <p:cNvGrpSpPr/>
          <p:nvPr/>
        </p:nvGrpSpPr>
        <p:grpSpPr>
          <a:xfrm flipH="1">
            <a:off x="-386637" y="1364225"/>
            <a:ext cx="1099850" cy="1546350"/>
            <a:chOff x="3790650" y="352550"/>
            <a:chExt cx="1099850" cy="1546350"/>
          </a:xfrm>
        </p:grpSpPr>
        <p:sp>
          <p:nvSpPr>
            <p:cNvPr id="717" name="Google Shape;717;p30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30"/>
          <p:cNvGrpSpPr/>
          <p:nvPr/>
        </p:nvGrpSpPr>
        <p:grpSpPr>
          <a:xfrm>
            <a:off x="145762" y="2602281"/>
            <a:ext cx="614592" cy="559616"/>
            <a:chOff x="6188250" y="1349550"/>
            <a:chExt cx="539400" cy="491150"/>
          </a:xfrm>
        </p:grpSpPr>
        <p:sp>
          <p:nvSpPr>
            <p:cNvPr id="720" name="Google Shape;720;p30"/>
            <p:cNvSpPr/>
            <p:nvPr/>
          </p:nvSpPr>
          <p:spPr>
            <a:xfrm>
              <a:off x="6188250" y="1349550"/>
              <a:ext cx="539400" cy="491150"/>
            </a:xfrm>
            <a:custGeom>
              <a:avLst/>
              <a:gdLst/>
              <a:ahLst/>
              <a:cxnLst/>
              <a:rect l="l" t="t" r="r" b="b"/>
              <a:pathLst>
                <a:path w="21576" h="19646" extrusionOk="0">
                  <a:moveTo>
                    <a:pt x="10788" y="1"/>
                  </a:moveTo>
                  <a:cubicBezTo>
                    <a:pt x="8276" y="1"/>
                    <a:pt x="5764" y="959"/>
                    <a:pt x="3847" y="2876"/>
                  </a:cubicBezTo>
                  <a:cubicBezTo>
                    <a:pt x="1" y="6710"/>
                    <a:pt x="1" y="12925"/>
                    <a:pt x="3847" y="16770"/>
                  </a:cubicBezTo>
                  <a:cubicBezTo>
                    <a:pt x="5764" y="18687"/>
                    <a:pt x="8276" y="19646"/>
                    <a:pt x="10788" y="19646"/>
                  </a:cubicBezTo>
                  <a:cubicBezTo>
                    <a:pt x="13300" y="19646"/>
                    <a:pt x="15812" y="18687"/>
                    <a:pt x="17729" y="16770"/>
                  </a:cubicBezTo>
                  <a:cubicBezTo>
                    <a:pt x="21575" y="12925"/>
                    <a:pt x="21575" y="6710"/>
                    <a:pt x="17729" y="2876"/>
                  </a:cubicBezTo>
                  <a:cubicBezTo>
                    <a:pt x="15812" y="959"/>
                    <a:pt x="13300" y="1"/>
                    <a:pt x="10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6206725" y="1366375"/>
              <a:ext cx="502450" cy="457525"/>
            </a:xfrm>
            <a:custGeom>
              <a:avLst/>
              <a:gdLst/>
              <a:ahLst/>
              <a:cxnLst/>
              <a:rect l="l" t="t" r="r" b="b"/>
              <a:pathLst>
                <a:path w="20098" h="18301" extrusionOk="0">
                  <a:moveTo>
                    <a:pt x="10049" y="0"/>
                  </a:moveTo>
                  <a:cubicBezTo>
                    <a:pt x="7706" y="0"/>
                    <a:pt x="5364" y="893"/>
                    <a:pt x="3572" y="2679"/>
                  </a:cubicBezTo>
                  <a:cubicBezTo>
                    <a:pt x="0" y="6251"/>
                    <a:pt x="0" y="12049"/>
                    <a:pt x="3572" y="15621"/>
                  </a:cubicBezTo>
                  <a:cubicBezTo>
                    <a:pt x="5364" y="17407"/>
                    <a:pt x="7706" y="18300"/>
                    <a:pt x="10049" y="18300"/>
                  </a:cubicBezTo>
                  <a:cubicBezTo>
                    <a:pt x="12392" y="18300"/>
                    <a:pt x="14734" y="17407"/>
                    <a:pt x="16526" y="15621"/>
                  </a:cubicBezTo>
                  <a:cubicBezTo>
                    <a:pt x="20098" y="12049"/>
                    <a:pt x="20098" y="6251"/>
                    <a:pt x="16526" y="2679"/>
                  </a:cubicBezTo>
                  <a:cubicBezTo>
                    <a:pt x="14734" y="893"/>
                    <a:pt x="12392" y="0"/>
                    <a:pt x="10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6250175" y="1405650"/>
              <a:ext cx="415550" cy="378875"/>
            </a:xfrm>
            <a:custGeom>
              <a:avLst/>
              <a:gdLst/>
              <a:ahLst/>
              <a:cxnLst/>
              <a:rect l="l" t="t" r="r" b="b"/>
              <a:pathLst>
                <a:path w="16622" h="15155" extrusionOk="0">
                  <a:moveTo>
                    <a:pt x="8311" y="1"/>
                  </a:moveTo>
                  <a:cubicBezTo>
                    <a:pt x="6373" y="1"/>
                    <a:pt x="4436" y="739"/>
                    <a:pt x="2953" y="2215"/>
                  </a:cubicBezTo>
                  <a:cubicBezTo>
                    <a:pt x="0" y="5180"/>
                    <a:pt x="0" y="9978"/>
                    <a:pt x="2953" y="12931"/>
                  </a:cubicBezTo>
                  <a:cubicBezTo>
                    <a:pt x="4436" y="14413"/>
                    <a:pt x="6373" y="15155"/>
                    <a:pt x="8311" y="15155"/>
                  </a:cubicBezTo>
                  <a:cubicBezTo>
                    <a:pt x="10249" y="15155"/>
                    <a:pt x="12187" y="14413"/>
                    <a:pt x="13669" y="12931"/>
                  </a:cubicBezTo>
                  <a:cubicBezTo>
                    <a:pt x="16622" y="9978"/>
                    <a:pt x="16622" y="5180"/>
                    <a:pt x="13669" y="2215"/>
                  </a:cubicBezTo>
                  <a:cubicBezTo>
                    <a:pt x="12187" y="739"/>
                    <a:pt x="10249" y="1"/>
                    <a:pt x="8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6353750" y="1753025"/>
              <a:ext cx="98250" cy="31275"/>
            </a:xfrm>
            <a:custGeom>
              <a:avLst/>
              <a:gdLst/>
              <a:ahLst/>
              <a:cxnLst/>
              <a:rect l="l" t="t" r="r" b="b"/>
              <a:pathLst>
                <a:path w="3930" h="1251" fill="none" extrusionOk="0">
                  <a:moveTo>
                    <a:pt x="3930" y="1251"/>
                  </a:moveTo>
                  <a:cubicBezTo>
                    <a:pt x="2477" y="1203"/>
                    <a:pt x="1132" y="751"/>
                    <a:pt x="1" y="0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6519850" y="1493775"/>
              <a:ext cx="128600" cy="280100"/>
            </a:xfrm>
            <a:custGeom>
              <a:avLst/>
              <a:gdLst/>
              <a:ahLst/>
              <a:cxnLst/>
              <a:rect l="l" t="t" r="r" b="b"/>
              <a:pathLst>
                <a:path w="5144" h="11204" fill="none" extrusionOk="0">
                  <a:moveTo>
                    <a:pt x="3930" y="0"/>
                  </a:moveTo>
                  <a:cubicBezTo>
                    <a:pt x="4715" y="1238"/>
                    <a:pt x="5144" y="2703"/>
                    <a:pt x="5084" y="4286"/>
                  </a:cubicBezTo>
                  <a:cubicBezTo>
                    <a:pt x="4989" y="7513"/>
                    <a:pt x="2870" y="10204"/>
                    <a:pt x="1" y="11204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6344825" y="1474225"/>
              <a:ext cx="189925" cy="219325"/>
            </a:xfrm>
            <a:custGeom>
              <a:avLst/>
              <a:gdLst/>
              <a:ahLst/>
              <a:cxnLst/>
              <a:rect l="l" t="t" r="r" b="b"/>
              <a:pathLst>
                <a:path w="7597" h="8773" extrusionOk="0">
                  <a:moveTo>
                    <a:pt x="4875" y="1"/>
                  </a:moveTo>
                  <a:cubicBezTo>
                    <a:pt x="4337" y="1"/>
                    <a:pt x="3835" y="133"/>
                    <a:pt x="3370" y="401"/>
                  </a:cubicBezTo>
                  <a:cubicBezTo>
                    <a:pt x="2668" y="794"/>
                    <a:pt x="2132" y="1461"/>
                    <a:pt x="1763" y="2366"/>
                  </a:cubicBezTo>
                  <a:lnTo>
                    <a:pt x="894" y="2163"/>
                  </a:lnTo>
                  <a:lnTo>
                    <a:pt x="429" y="2770"/>
                  </a:lnTo>
                  <a:lnTo>
                    <a:pt x="1513" y="3032"/>
                  </a:lnTo>
                  <a:cubicBezTo>
                    <a:pt x="1489" y="3116"/>
                    <a:pt x="1465" y="3199"/>
                    <a:pt x="1441" y="3294"/>
                  </a:cubicBezTo>
                  <a:lnTo>
                    <a:pt x="1358" y="3616"/>
                  </a:lnTo>
                  <a:lnTo>
                    <a:pt x="1287" y="3925"/>
                  </a:lnTo>
                  <a:cubicBezTo>
                    <a:pt x="1275" y="4009"/>
                    <a:pt x="1251" y="4092"/>
                    <a:pt x="1239" y="4175"/>
                  </a:cubicBezTo>
                  <a:lnTo>
                    <a:pt x="465" y="3997"/>
                  </a:lnTo>
                  <a:lnTo>
                    <a:pt x="1" y="4604"/>
                  </a:lnTo>
                  <a:lnTo>
                    <a:pt x="1167" y="4878"/>
                  </a:lnTo>
                  <a:cubicBezTo>
                    <a:pt x="1084" y="5878"/>
                    <a:pt x="1275" y="6700"/>
                    <a:pt x="1715" y="7378"/>
                  </a:cubicBezTo>
                  <a:cubicBezTo>
                    <a:pt x="2156" y="8045"/>
                    <a:pt x="2822" y="8485"/>
                    <a:pt x="3692" y="8700"/>
                  </a:cubicBezTo>
                  <a:cubicBezTo>
                    <a:pt x="3900" y="8748"/>
                    <a:pt x="4112" y="8773"/>
                    <a:pt x="4326" y="8773"/>
                  </a:cubicBezTo>
                  <a:cubicBezTo>
                    <a:pt x="4479" y="8773"/>
                    <a:pt x="4633" y="8760"/>
                    <a:pt x="4787" y="8735"/>
                  </a:cubicBezTo>
                  <a:cubicBezTo>
                    <a:pt x="5156" y="8688"/>
                    <a:pt x="5549" y="8569"/>
                    <a:pt x="5942" y="8378"/>
                  </a:cubicBezTo>
                  <a:lnTo>
                    <a:pt x="6216" y="7211"/>
                  </a:lnTo>
                  <a:lnTo>
                    <a:pt x="6216" y="7211"/>
                  </a:lnTo>
                  <a:cubicBezTo>
                    <a:pt x="5787" y="7521"/>
                    <a:pt x="5394" y="7723"/>
                    <a:pt x="5037" y="7807"/>
                  </a:cubicBezTo>
                  <a:cubicBezTo>
                    <a:pt x="4859" y="7856"/>
                    <a:pt x="4674" y="7880"/>
                    <a:pt x="4486" y="7880"/>
                  </a:cubicBezTo>
                  <a:cubicBezTo>
                    <a:pt x="4310" y="7880"/>
                    <a:pt x="4132" y="7859"/>
                    <a:pt x="3954" y="7819"/>
                  </a:cubicBezTo>
                  <a:cubicBezTo>
                    <a:pt x="3370" y="7676"/>
                    <a:pt x="2941" y="7378"/>
                    <a:pt x="2656" y="6914"/>
                  </a:cubicBezTo>
                  <a:cubicBezTo>
                    <a:pt x="2370" y="6461"/>
                    <a:pt x="2251" y="5866"/>
                    <a:pt x="2299" y="5152"/>
                  </a:cubicBezTo>
                  <a:lnTo>
                    <a:pt x="2299" y="5152"/>
                  </a:lnTo>
                  <a:lnTo>
                    <a:pt x="4370" y="5640"/>
                  </a:lnTo>
                  <a:lnTo>
                    <a:pt x="4835" y="5033"/>
                  </a:lnTo>
                  <a:lnTo>
                    <a:pt x="2370" y="4449"/>
                  </a:lnTo>
                  <a:cubicBezTo>
                    <a:pt x="2382" y="4354"/>
                    <a:pt x="2394" y="4271"/>
                    <a:pt x="2406" y="4175"/>
                  </a:cubicBezTo>
                  <a:lnTo>
                    <a:pt x="2489" y="3878"/>
                  </a:lnTo>
                  <a:lnTo>
                    <a:pt x="2560" y="3556"/>
                  </a:lnTo>
                  <a:cubicBezTo>
                    <a:pt x="2584" y="3473"/>
                    <a:pt x="2608" y="3390"/>
                    <a:pt x="2632" y="3294"/>
                  </a:cubicBezTo>
                  <a:lnTo>
                    <a:pt x="5620" y="4009"/>
                  </a:lnTo>
                  <a:lnTo>
                    <a:pt x="6085" y="3390"/>
                  </a:lnTo>
                  <a:lnTo>
                    <a:pt x="2894" y="2640"/>
                  </a:lnTo>
                  <a:cubicBezTo>
                    <a:pt x="3168" y="1973"/>
                    <a:pt x="3537" y="1497"/>
                    <a:pt x="4001" y="1223"/>
                  </a:cubicBezTo>
                  <a:cubicBezTo>
                    <a:pt x="4311" y="1032"/>
                    <a:pt x="4641" y="937"/>
                    <a:pt x="5000" y="937"/>
                  </a:cubicBezTo>
                  <a:cubicBezTo>
                    <a:pt x="5180" y="937"/>
                    <a:pt x="5366" y="961"/>
                    <a:pt x="5561" y="1008"/>
                  </a:cubicBezTo>
                  <a:cubicBezTo>
                    <a:pt x="5942" y="1092"/>
                    <a:pt x="6263" y="1258"/>
                    <a:pt x="6537" y="1497"/>
                  </a:cubicBezTo>
                  <a:cubicBezTo>
                    <a:pt x="6811" y="1735"/>
                    <a:pt x="7073" y="2092"/>
                    <a:pt x="7311" y="2556"/>
                  </a:cubicBezTo>
                  <a:lnTo>
                    <a:pt x="7597" y="1377"/>
                  </a:lnTo>
                  <a:cubicBezTo>
                    <a:pt x="7335" y="1044"/>
                    <a:pt x="7049" y="770"/>
                    <a:pt x="6740" y="556"/>
                  </a:cubicBezTo>
                  <a:cubicBezTo>
                    <a:pt x="6430" y="342"/>
                    <a:pt x="6097" y="187"/>
                    <a:pt x="5728" y="103"/>
                  </a:cubicBezTo>
                  <a:cubicBezTo>
                    <a:pt x="5434" y="35"/>
                    <a:pt x="5150" y="1"/>
                    <a:pt x="4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30"/>
          <p:cNvGrpSpPr/>
          <p:nvPr/>
        </p:nvGrpSpPr>
        <p:grpSpPr>
          <a:xfrm>
            <a:off x="8430763" y="186588"/>
            <a:ext cx="559600" cy="559600"/>
            <a:chOff x="6905625" y="3039500"/>
            <a:chExt cx="559600" cy="559600"/>
          </a:xfrm>
        </p:grpSpPr>
        <p:sp>
          <p:nvSpPr>
            <p:cNvPr id="727" name="Google Shape;727;p30"/>
            <p:cNvSpPr/>
            <p:nvPr/>
          </p:nvSpPr>
          <p:spPr>
            <a:xfrm>
              <a:off x="6905625" y="3039500"/>
              <a:ext cx="559600" cy="559600"/>
            </a:xfrm>
            <a:custGeom>
              <a:avLst/>
              <a:gdLst/>
              <a:ahLst/>
              <a:cxnLst/>
              <a:rect l="l" t="t" r="r" b="b"/>
              <a:pathLst>
                <a:path w="22384" h="22384" extrusionOk="0">
                  <a:moveTo>
                    <a:pt x="11192" y="0"/>
                  </a:moveTo>
                  <a:cubicBezTo>
                    <a:pt x="5013" y="0"/>
                    <a:pt x="0" y="5013"/>
                    <a:pt x="0" y="11192"/>
                  </a:cubicBezTo>
                  <a:cubicBezTo>
                    <a:pt x="0" y="17383"/>
                    <a:pt x="5013" y="22384"/>
                    <a:pt x="11192" y="22384"/>
                  </a:cubicBezTo>
                  <a:cubicBezTo>
                    <a:pt x="17371" y="22384"/>
                    <a:pt x="22384" y="17383"/>
                    <a:pt x="22384" y="11192"/>
                  </a:cubicBezTo>
                  <a:cubicBezTo>
                    <a:pt x="22384" y="5013"/>
                    <a:pt x="17371" y="0"/>
                    <a:pt x="1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6924675" y="3058550"/>
              <a:ext cx="521500" cy="521800"/>
            </a:xfrm>
            <a:custGeom>
              <a:avLst/>
              <a:gdLst/>
              <a:ahLst/>
              <a:cxnLst/>
              <a:rect l="l" t="t" r="r" b="b"/>
              <a:pathLst>
                <a:path w="20860" h="20872" extrusionOk="0">
                  <a:moveTo>
                    <a:pt x="10430" y="0"/>
                  </a:moveTo>
                  <a:cubicBezTo>
                    <a:pt x="4667" y="0"/>
                    <a:pt x="0" y="4679"/>
                    <a:pt x="0" y="10430"/>
                  </a:cubicBezTo>
                  <a:cubicBezTo>
                    <a:pt x="0" y="16193"/>
                    <a:pt x="4667" y="20872"/>
                    <a:pt x="10430" y="20872"/>
                  </a:cubicBezTo>
                  <a:cubicBezTo>
                    <a:pt x="16193" y="20872"/>
                    <a:pt x="20860" y="16193"/>
                    <a:pt x="20860" y="10430"/>
                  </a:cubicBezTo>
                  <a:cubicBezTo>
                    <a:pt x="20860" y="4679"/>
                    <a:pt x="16193" y="0"/>
                    <a:pt x="10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6940725" y="3103975"/>
              <a:ext cx="489375" cy="431825"/>
            </a:xfrm>
            <a:custGeom>
              <a:avLst/>
              <a:gdLst/>
              <a:ahLst/>
              <a:cxnLst/>
              <a:rect l="l" t="t" r="r" b="b"/>
              <a:pathLst>
                <a:path w="19575" h="17273" extrusionOk="0">
                  <a:moveTo>
                    <a:pt x="9798" y="1"/>
                  </a:moveTo>
                  <a:cubicBezTo>
                    <a:pt x="6375" y="1"/>
                    <a:pt x="3138" y="2046"/>
                    <a:pt x="1787" y="5410"/>
                  </a:cubicBezTo>
                  <a:cubicBezTo>
                    <a:pt x="1" y="9839"/>
                    <a:pt x="2156" y="14864"/>
                    <a:pt x="6573" y="16650"/>
                  </a:cubicBezTo>
                  <a:cubicBezTo>
                    <a:pt x="7629" y="17072"/>
                    <a:pt x="8718" y="17273"/>
                    <a:pt x="9788" y="17273"/>
                  </a:cubicBezTo>
                  <a:cubicBezTo>
                    <a:pt x="13212" y="17273"/>
                    <a:pt x="16449" y="15225"/>
                    <a:pt x="17801" y="11852"/>
                  </a:cubicBezTo>
                  <a:cubicBezTo>
                    <a:pt x="19575" y="7434"/>
                    <a:pt x="17432" y="2398"/>
                    <a:pt x="13014" y="624"/>
                  </a:cubicBezTo>
                  <a:cubicBezTo>
                    <a:pt x="11959" y="201"/>
                    <a:pt x="10869" y="1"/>
                    <a:pt x="9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7026175" y="3465425"/>
              <a:ext cx="100025" cy="61650"/>
            </a:xfrm>
            <a:custGeom>
              <a:avLst/>
              <a:gdLst/>
              <a:ahLst/>
              <a:cxnLst/>
              <a:rect l="l" t="t" r="r" b="b"/>
              <a:pathLst>
                <a:path w="4001" h="2466" fill="none" extrusionOk="0">
                  <a:moveTo>
                    <a:pt x="4001" y="2466"/>
                  </a:moveTo>
                  <a:cubicBezTo>
                    <a:pt x="2417" y="2001"/>
                    <a:pt x="1048" y="1132"/>
                    <a:pt x="0" y="1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7204450" y="3252025"/>
              <a:ext cx="200950" cy="282500"/>
            </a:xfrm>
            <a:custGeom>
              <a:avLst/>
              <a:gdLst/>
              <a:ahLst/>
              <a:cxnLst/>
              <a:rect l="l" t="t" r="r" b="b"/>
              <a:pathLst>
                <a:path w="8038" h="11300" fill="none" extrusionOk="0">
                  <a:moveTo>
                    <a:pt x="7442" y="0"/>
                  </a:moveTo>
                  <a:cubicBezTo>
                    <a:pt x="7966" y="1596"/>
                    <a:pt x="8038" y="3334"/>
                    <a:pt x="7549" y="5060"/>
                  </a:cubicBezTo>
                  <a:cubicBezTo>
                    <a:pt x="6537" y="8608"/>
                    <a:pt x="3454" y="11002"/>
                    <a:pt x="1" y="11299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7101175" y="3180575"/>
              <a:ext cx="189625" cy="216425"/>
            </a:xfrm>
            <a:custGeom>
              <a:avLst/>
              <a:gdLst/>
              <a:ahLst/>
              <a:cxnLst/>
              <a:rect l="l" t="t" r="r" b="b"/>
              <a:pathLst>
                <a:path w="7585" h="8657" extrusionOk="0">
                  <a:moveTo>
                    <a:pt x="2191" y="1"/>
                  </a:moveTo>
                  <a:lnTo>
                    <a:pt x="2322" y="3525"/>
                  </a:lnTo>
                  <a:lnTo>
                    <a:pt x="2322" y="3525"/>
                  </a:lnTo>
                  <a:lnTo>
                    <a:pt x="1060" y="2906"/>
                  </a:lnTo>
                  <a:lnTo>
                    <a:pt x="774" y="3489"/>
                  </a:lnTo>
                  <a:lnTo>
                    <a:pt x="2346" y="4275"/>
                  </a:lnTo>
                  <a:lnTo>
                    <a:pt x="2382" y="5204"/>
                  </a:lnTo>
                  <a:lnTo>
                    <a:pt x="2263" y="5442"/>
                  </a:lnTo>
                  <a:lnTo>
                    <a:pt x="286" y="4466"/>
                  </a:lnTo>
                  <a:lnTo>
                    <a:pt x="0" y="5049"/>
                  </a:lnTo>
                  <a:lnTo>
                    <a:pt x="1977" y="6025"/>
                  </a:lnTo>
                  <a:lnTo>
                    <a:pt x="905" y="8192"/>
                  </a:lnTo>
                  <a:lnTo>
                    <a:pt x="1858" y="8657"/>
                  </a:lnTo>
                  <a:lnTo>
                    <a:pt x="2929" y="6502"/>
                  </a:lnTo>
                  <a:lnTo>
                    <a:pt x="4882" y="7478"/>
                  </a:lnTo>
                  <a:lnTo>
                    <a:pt x="5180" y="6894"/>
                  </a:lnTo>
                  <a:lnTo>
                    <a:pt x="3203" y="5918"/>
                  </a:lnTo>
                  <a:lnTo>
                    <a:pt x="3322" y="5668"/>
                  </a:lnTo>
                  <a:lnTo>
                    <a:pt x="4084" y="5132"/>
                  </a:lnTo>
                  <a:lnTo>
                    <a:pt x="5656" y="5918"/>
                  </a:lnTo>
                  <a:lnTo>
                    <a:pt x="5954" y="5335"/>
                  </a:lnTo>
                  <a:lnTo>
                    <a:pt x="4691" y="4704"/>
                  </a:lnTo>
                  <a:lnTo>
                    <a:pt x="7585" y="2680"/>
                  </a:lnTo>
                  <a:lnTo>
                    <a:pt x="6680" y="2227"/>
                  </a:lnTo>
                  <a:lnTo>
                    <a:pt x="3239" y="4656"/>
                  </a:lnTo>
                  <a:lnTo>
                    <a:pt x="3096" y="453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30"/>
          <p:cNvGrpSpPr/>
          <p:nvPr/>
        </p:nvGrpSpPr>
        <p:grpSpPr>
          <a:xfrm flipH="1">
            <a:off x="7475838" y="-586300"/>
            <a:ext cx="1099850" cy="1546350"/>
            <a:chOff x="3790650" y="352550"/>
            <a:chExt cx="1099850" cy="1546350"/>
          </a:xfrm>
        </p:grpSpPr>
        <p:sp>
          <p:nvSpPr>
            <p:cNvPr id="734" name="Google Shape;734;p30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>
            <a:spLocks noGrp="1"/>
          </p:cNvSpPr>
          <p:nvPr>
            <p:ph type="title"/>
          </p:nvPr>
        </p:nvSpPr>
        <p:spPr>
          <a:xfrm>
            <a:off x="2038200" y="13525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3"/>
          <p:cNvSpPr txBox="1">
            <a:spLocks noGrp="1"/>
          </p:cNvSpPr>
          <p:nvPr>
            <p:ph type="title" idx="2" hasCustomPrompt="1"/>
          </p:nvPr>
        </p:nvSpPr>
        <p:spPr>
          <a:xfrm>
            <a:off x="3981750" y="539500"/>
            <a:ext cx="1180500" cy="841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3"/>
          <p:cNvSpPr txBox="1">
            <a:spLocks noGrp="1"/>
          </p:cNvSpPr>
          <p:nvPr>
            <p:ph type="subTitle" idx="1"/>
          </p:nvPr>
        </p:nvSpPr>
        <p:spPr>
          <a:xfrm>
            <a:off x="2038200" y="2105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8199038" y="12465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650925" y="74220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8430763" y="226312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>
            <a:off x="8842625" y="281797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3"/>
          <p:cNvGrpSpPr/>
          <p:nvPr/>
        </p:nvGrpSpPr>
        <p:grpSpPr>
          <a:xfrm flipH="1">
            <a:off x="8606738" y="1352525"/>
            <a:ext cx="1099850" cy="1546350"/>
            <a:chOff x="3790650" y="352550"/>
            <a:chExt cx="1099850" cy="1546350"/>
          </a:xfrm>
        </p:grpSpPr>
        <p:sp>
          <p:nvSpPr>
            <p:cNvPr id="69" name="Google Shape;69;p3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3"/>
          <p:cNvGrpSpPr/>
          <p:nvPr/>
        </p:nvGrpSpPr>
        <p:grpSpPr>
          <a:xfrm flipH="1">
            <a:off x="-386625" y="126050"/>
            <a:ext cx="1099850" cy="1546350"/>
            <a:chOff x="3790650" y="352550"/>
            <a:chExt cx="1099850" cy="1546350"/>
          </a:xfrm>
        </p:grpSpPr>
        <p:sp>
          <p:nvSpPr>
            <p:cNvPr id="72" name="Google Shape;72;p3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3"/>
          <p:cNvGrpSpPr/>
          <p:nvPr/>
        </p:nvGrpSpPr>
        <p:grpSpPr>
          <a:xfrm>
            <a:off x="433413" y="2695325"/>
            <a:ext cx="559625" cy="559325"/>
            <a:chOff x="3909400" y="3844950"/>
            <a:chExt cx="559625" cy="559325"/>
          </a:xfrm>
        </p:grpSpPr>
        <p:sp>
          <p:nvSpPr>
            <p:cNvPr id="75" name="Google Shape;75;p3"/>
            <p:cNvSpPr/>
            <p:nvPr/>
          </p:nvSpPr>
          <p:spPr>
            <a:xfrm>
              <a:off x="3909400" y="3844950"/>
              <a:ext cx="559625" cy="559325"/>
            </a:xfrm>
            <a:custGeom>
              <a:avLst/>
              <a:gdLst/>
              <a:ahLst/>
              <a:cxnLst/>
              <a:rect l="l" t="t" r="r" b="b"/>
              <a:pathLst>
                <a:path w="22385" h="22373" extrusionOk="0">
                  <a:moveTo>
                    <a:pt x="11193" y="0"/>
                  </a:moveTo>
                  <a:cubicBezTo>
                    <a:pt x="5013" y="0"/>
                    <a:pt x="1" y="5001"/>
                    <a:pt x="1" y="11192"/>
                  </a:cubicBezTo>
                  <a:cubicBezTo>
                    <a:pt x="1" y="17372"/>
                    <a:pt x="5013" y="22372"/>
                    <a:pt x="11193" y="22372"/>
                  </a:cubicBezTo>
                  <a:cubicBezTo>
                    <a:pt x="17372" y="22372"/>
                    <a:pt x="22384" y="17372"/>
                    <a:pt x="22384" y="11192"/>
                  </a:cubicBezTo>
                  <a:cubicBezTo>
                    <a:pt x="22384" y="5001"/>
                    <a:pt x="17372" y="0"/>
                    <a:pt x="1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3923100" y="3863825"/>
              <a:ext cx="532225" cy="521575"/>
            </a:xfrm>
            <a:custGeom>
              <a:avLst/>
              <a:gdLst/>
              <a:ahLst/>
              <a:cxnLst/>
              <a:rect l="l" t="t" r="r" b="b"/>
              <a:pathLst>
                <a:path w="21289" h="20863" extrusionOk="0">
                  <a:moveTo>
                    <a:pt x="10647" y="0"/>
                  </a:moveTo>
                  <a:cubicBezTo>
                    <a:pt x="10516" y="0"/>
                    <a:pt x="10384" y="2"/>
                    <a:pt x="10252" y="7"/>
                  </a:cubicBezTo>
                  <a:cubicBezTo>
                    <a:pt x="4489" y="222"/>
                    <a:pt x="0" y="5068"/>
                    <a:pt x="215" y="10818"/>
                  </a:cubicBezTo>
                  <a:cubicBezTo>
                    <a:pt x="424" y="16448"/>
                    <a:pt x="5055" y="20863"/>
                    <a:pt x="10642" y="20863"/>
                  </a:cubicBezTo>
                  <a:cubicBezTo>
                    <a:pt x="10773" y="20863"/>
                    <a:pt x="10905" y="20860"/>
                    <a:pt x="11037" y="20855"/>
                  </a:cubicBezTo>
                  <a:cubicBezTo>
                    <a:pt x="16788" y="20641"/>
                    <a:pt x="21289" y="15795"/>
                    <a:pt x="21063" y="10044"/>
                  </a:cubicBezTo>
                  <a:cubicBezTo>
                    <a:pt x="20853" y="4414"/>
                    <a:pt x="16234" y="0"/>
                    <a:pt x="10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972800" y="3908950"/>
              <a:ext cx="432525" cy="431625"/>
            </a:xfrm>
            <a:custGeom>
              <a:avLst/>
              <a:gdLst/>
              <a:ahLst/>
              <a:cxnLst/>
              <a:rect l="l" t="t" r="r" b="b"/>
              <a:pathLst>
                <a:path w="17301" h="17265" extrusionOk="0">
                  <a:moveTo>
                    <a:pt x="8665" y="0"/>
                  </a:moveTo>
                  <a:cubicBezTo>
                    <a:pt x="8650" y="0"/>
                    <a:pt x="8636" y="0"/>
                    <a:pt x="8621" y="0"/>
                  </a:cubicBezTo>
                  <a:cubicBezTo>
                    <a:pt x="3858" y="12"/>
                    <a:pt x="1" y="3894"/>
                    <a:pt x="25" y="8656"/>
                  </a:cubicBezTo>
                  <a:cubicBezTo>
                    <a:pt x="36" y="13423"/>
                    <a:pt x="3906" y="17264"/>
                    <a:pt x="8670" y="17264"/>
                  </a:cubicBezTo>
                  <a:cubicBezTo>
                    <a:pt x="8678" y="17264"/>
                    <a:pt x="8685" y="17264"/>
                    <a:pt x="8692" y="17264"/>
                  </a:cubicBezTo>
                  <a:cubicBezTo>
                    <a:pt x="13455" y="17240"/>
                    <a:pt x="17301" y="13359"/>
                    <a:pt x="17289" y="8597"/>
                  </a:cubicBezTo>
                  <a:cubicBezTo>
                    <a:pt x="17265" y="3837"/>
                    <a:pt x="13407" y="0"/>
                    <a:pt x="8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212725" y="4294700"/>
              <a:ext cx="108950" cy="44375"/>
            </a:xfrm>
            <a:custGeom>
              <a:avLst/>
              <a:gdLst/>
              <a:ahLst/>
              <a:cxnLst/>
              <a:rect l="l" t="t" r="r" b="b"/>
              <a:pathLst>
                <a:path w="4358" h="1775" fill="none" extrusionOk="0">
                  <a:moveTo>
                    <a:pt x="4358" y="1"/>
                  </a:moveTo>
                  <a:cubicBezTo>
                    <a:pt x="3048" y="1025"/>
                    <a:pt x="1524" y="1608"/>
                    <a:pt x="0" y="1775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255875" y="3919350"/>
              <a:ext cx="162850" cy="317325"/>
            </a:xfrm>
            <a:custGeom>
              <a:avLst/>
              <a:gdLst/>
              <a:ahLst/>
              <a:cxnLst/>
              <a:rect l="l" t="t" r="r" b="b"/>
              <a:pathLst>
                <a:path w="6514" h="12693" fill="none" extrusionOk="0">
                  <a:moveTo>
                    <a:pt x="1" y="1"/>
                  </a:moveTo>
                  <a:cubicBezTo>
                    <a:pt x="1584" y="513"/>
                    <a:pt x="3049" y="1489"/>
                    <a:pt x="4144" y="2918"/>
                  </a:cubicBezTo>
                  <a:cubicBezTo>
                    <a:pt x="6406" y="5811"/>
                    <a:pt x="6513" y="9716"/>
                    <a:pt x="4715" y="12693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107650" y="4008075"/>
              <a:ext cx="164925" cy="231000"/>
            </a:xfrm>
            <a:custGeom>
              <a:avLst/>
              <a:gdLst/>
              <a:ahLst/>
              <a:cxnLst/>
              <a:rect l="l" t="t" r="r" b="b"/>
              <a:pathLst>
                <a:path w="6597" h="9240" extrusionOk="0">
                  <a:moveTo>
                    <a:pt x="2953" y="0"/>
                  </a:moveTo>
                  <a:cubicBezTo>
                    <a:pt x="2655" y="36"/>
                    <a:pt x="2382" y="95"/>
                    <a:pt x="2120" y="179"/>
                  </a:cubicBezTo>
                  <a:cubicBezTo>
                    <a:pt x="1858" y="250"/>
                    <a:pt x="1631" y="333"/>
                    <a:pt x="1441" y="429"/>
                  </a:cubicBezTo>
                  <a:cubicBezTo>
                    <a:pt x="715" y="810"/>
                    <a:pt x="274" y="1274"/>
                    <a:pt x="143" y="1834"/>
                  </a:cubicBezTo>
                  <a:cubicBezTo>
                    <a:pt x="0" y="2381"/>
                    <a:pt x="143" y="3072"/>
                    <a:pt x="572" y="3881"/>
                  </a:cubicBezTo>
                  <a:lnTo>
                    <a:pt x="1143" y="5001"/>
                  </a:lnTo>
                  <a:lnTo>
                    <a:pt x="215" y="5489"/>
                  </a:lnTo>
                  <a:lnTo>
                    <a:pt x="560" y="6156"/>
                  </a:lnTo>
                  <a:lnTo>
                    <a:pt x="1500" y="5679"/>
                  </a:lnTo>
                  <a:lnTo>
                    <a:pt x="2632" y="7858"/>
                  </a:lnTo>
                  <a:lnTo>
                    <a:pt x="1524" y="8430"/>
                  </a:lnTo>
                  <a:lnTo>
                    <a:pt x="1929" y="9239"/>
                  </a:lnTo>
                  <a:lnTo>
                    <a:pt x="6596" y="6810"/>
                  </a:lnTo>
                  <a:lnTo>
                    <a:pt x="6192" y="6013"/>
                  </a:lnTo>
                  <a:lnTo>
                    <a:pt x="3572" y="7370"/>
                  </a:lnTo>
                  <a:lnTo>
                    <a:pt x="2441" y="5191"/>
                  </a:lnTo>
                  <a:lnTo>
                    <a:pt x="4275" y="4239"/>
                  </a:lnTo>
                  <a:lnTo>
                    <a:pt x="3929" y="3560"/>
                  </a:lnTo>
                  <a:lnTo>
                    <a:pt x="2084" y="4512"/>
                  </a:lnTo>
                  <a:lnTo>
                    <a:pt x="1560" y="3500"/>
                  </a:lnTo>
                  <a:cubicBezTo>
                    <a:pt x="1215" y="2846"/>
                    <a:pt x="1072" y="2346"/>
                    <a:pt x="1131" y="2000"/>
                  </a:cubicBezTo>
                  <a:cubicBezTo>
                    <a:pt x="1191" y="1667"/>
                    <a:pt x="1441" y="1381"/>
                    <a:pt x="1905" y="1143"/>
                  </a:cubicBezTo>
                  <a:cubicBezTo>
                    <a:pt x="2096" y="1036"/>
                    <a:pt x="2322" y="964"/>
                    <a:pt x="2572" y="917"/>
                  </a:cubicBezTo>
                  <a:cubicBezTo>
                    <a:pt x="2810" y="869"/>
                    <a:pt x="3084" y="857"/>
                    <a:pt x="3394" y="857"/>
                  </a:cubicBezTo>
                  <a:lnTo>
                    <a:pt x="2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3"/>
          <p:cNvGrpSpPr/>
          <p:nvPr/>
        </p:nvGrpSpPr>
        <p:grpSpPr>
          <a:xfrm>
            <a:off x="7639429" y="187344"/>
            <a:ext cx="559628" cy="509568"/>
            <a:chOff x="6188250" y="1349550"/>
            <a:chExt cx="539400" cy="491150"/>
          </a:xfrm>
        </p:grpSpPr>
        <p:sp>
          <p:nvSpPr>
            <p:cNvPr id="82" name="Google Shape;82;p3"/>
            <p:cNvSpPr/>
            <p:nvPr/>
          </p:nvSpPr>
          <p:spPr>
            <a:xfrm>
              <a:off x="6188250" y="1349550"/>
              <a:ext cx="539400" cy="491150"/>
            </a:xfrm>
            <a:custGeom>
              <a:avLst/>
              <a:gdLst/>
              <a:ahLst/>
              <a:cxnLst/>
              <a:rect l="l" t="t" r="r" b="b"/>
              <a:pathLst>
                <a:path w="21576" h="19646" extrusionOk="0">
                  <a:moveTo>
                    <a:pt x="10788" y="1"/>
                  </a:moveTo>
                  <a:cubicBezTo>
                    <a:pt x="8276" y="1"/>
                    <a:pt x="5764" y="959"/>
                    <a:pt x="3847" y="2876"/>
                  </a:cubicBezTo>
                  <a:cubicBezTo>
                    <a:pt x="1" y="6710"/>
                    <a:pt x="1" y="12925"/>
                    <a:pt x="3847" y="16770"/>
                  </a:cubicBezTo>
                  <a:cubicBezTo>
                    <a:pt x="5764" y="18687"/>
                    <a:pt x="8276" y="19646"/>
                    <a:pt x="10788" y="19646"/>
                  </a:cubicBezTo>
                  <a:cubicBezTo>
                    <a:pt x="13300" y="19646"/>
                    <a:pt x="15812" y="18687"/>
                    <a:pt x="17729" y="16770"/>
                  </a:cubicBezTo>
                  <a:cubicBezTo>
                    <a:pt x="21575" y="12925"/>
                    <a:pt x="21575" y="6710"/>
                    <a:pt x="17729" y="2876"/>
                  </a:cubicBezTo>
                  <a:cubicBezTo>
                    <a:pt x="15812" y="959"/>
                    <a:pt x="13300" y="1"/>
                    <a:pt x="10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6206725" y="1366375"/>
              <a:ext cx="502450" cy="457525"/>
            </a:xfrm>
            <a:custGeom>
              <a:avLst/>
              <a:gdLst/>
              <a:ahLst/>
              <a:cxnLst/>
              <a:rect l="l" t="t" r="r" b="b"/>
              <a:pathLst>
                <a:path w="20098" h="18301" extrusionOk="0">
                  <a:moveTo>
                    <a:pt x="10049" y="0"/>
                  </a:moveTo>
                  <a:cubicBezTo>
                    <a:pt x="7706" y="0"/>
                    <a:pt x="5364" y="893"/>
                    <a:pt x="3572" y="2679"/>
                  </a:cubicBezTo>
                  <a:cubicBezTo>
                    <a:pt x="0" y="6251"/>
                    <a:pt x="0" y="12049"/>
                    <a:pt x="3572" y="15621"/>
                  </a:cubicBezTo>
                  <a:cubicBezTo>
                    <a:pt x="5364" y="17407"/>
                    <a:pt x="7706" y="18300"/>
                    <a:pt x="10049" y="18300"/>
                  </a:cubicBezTo>
                  <a:cubicBezTo>
                    <a:pt x="12392" y="18300"/>
                    <a:pt x="14734" y="17407"/>
                    <a:pt x="16526" y="15621"/>
                  </a:cubicBezTo>
                  <a:cubicBezTo>
                    <a:pt x="20098" y="12049"/>
                    <a:pt x="20098" y="6251"/>
                    <a:pt x="16526" y="2679"/>
                  </a:cubicBezTo>
                  <a:cubicBezTo>
                    <a:pt x="14734" y="893"/>
                    <a:pt x="12392" y="0"/>
                    <a:pt x="10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50175" y="1405650"/>
              <a:ext cx="415550" cy="378875"/>
            </a:xfrm>
            <a:custGeom>
              <a:avLst/>
              <a:gdLst/>
              <a:ahLst/>
              <a:cxnLst/>
              <a:rect l="l" t="t" r="r" b="b"/>
              <a:pathLst>
                <a:path w="16622" h="15155" extrusionOk="0">
                  <a:moveTo>
                    <a:pt x="8311" y="1"/>
                  </a:moveTo>
                  <a:cubicBezTo>
                    <a:pt x="6373" y="1"/>
                    <a:pt x="4436" y="739"/>
                    <a:pt x="2953" y="2215"/>
                  </a:cubicBezTo>
                  <a:cubicBezTo>
                    <a:pt x="0" y="5180"/>
                    <a:pt x="0" y="9978"/>
                    <a:pt x="2953" y="12931"/>
                  </a:cubicBezTo>
                  <a:cubicBezTo>
                    <a:pt x="4436" y="14413"/>
                    <a:pt x="6373" y="15155"/>
                    <a:pt x="8311" y="15155"/>
                  </a:cubicBezTo>
                  <a:cubicBezTo>
                    <a:pt x="10249" y="15155"/>
                    <a:pt x="12187" y="14413"/>
                    <a:pt x="13669" y="12931"/>
                  </a:cubicBezTo>
                  <a:cubicBezTo>
                    <a:pt x="16622" y="9978"/>
                    <a:pt x="16622" y="5180"/>
                    <a:pt x="13669" y="2215"/>
                  </a:cubicBezTo>
                  <a:cubicBezTo>
                    <a:pt x="12187" y="739"/>
                    <a:pt x="10249" y="1"/>
                    <a:pt x="8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6353750" y="1753025"/>
              <a:ext cx="98250" cy="31275"/>
            </a:xfrm>
            <a:custGeom>
              <a:avLst/>
              <a:gdLst/>
              <a:ahLst/>
              <a:cxnLst/>
              <a:rect l="l" t="t" r="r" b="b"/>
              <a:pathLst>
                <a:path w="3930" h="1251" fill="none" extrusionOk="0">
                  <a:moveTo>
                    <a:pt x="3930" y="1251"/>
                  </a:moveTo>
                  <a:cubicBezTo>
                    <a:pt x="2477" y="1203"/>
                    <a:pt x="1132" y="751"/>
                    <a:pt x="1" y="0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6519850" y="1493775"/>
              <a:ext cx="128600" cy="280100"/>
            </a:xfrm>
            <a:custGeom>
              <a:avLst/>
              <a:gdLst/>
              <a:ahLst/>
              <a:cxnLst/>
              <a:rect l="l" t="t" r="r" b="b"/>
              <a:pathLst>
                <a:path w="5144" h="11204" fill="none" extrusionOk="0">
                  <a:moveTo>
                    <a:pt x="3930" y="0"/>
                  </a:moveTo>
                  <a:cubicBezTo>
                    <a:pt x="4715" y="1238"/>
                    <a:pt x="5144" y="2703"/>
                    <a:pt x="5084" y="4286"/>
                  </a:cubicBezTo>
                  <a:cubicBezTo>
                    <a:pt x="4989" y="7513"/>
                    <a:pt x="2870" y="10204"/>
                    <a:pt x="1" y="11204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344825" y="1474225"/>
              <a:ext cx="189925" cy="219325"/>
            </a:xfrm>
            <a:custGeom>
              <a:avLst/>
              <a:gdLst/>
              <a:ahLst/>
              <a:cxnLst/>
              <a:rect l="l" t="t" r="r" b="b"/>
              <a:pathLst>
                <a:path w="7597" h="8773" extrusionOk="0">
                  <a:moveTo>
                    <a:pt x="4875" y="1"/>
                  </a:moveTo>
                  <a:cubicBezTo>
                    <a:pt x="4337" y="1"/>
                    <a:pt x="3835" y="133"/>
                    <a:pt x="3370" y="401"/>
                  </a:cubicBezTo>
                  <a:cubicBezTo>
                    <a:pt x="2668" y="794"/>
                    <a:pt x="2132" y="1461"/>
                    <a:pt x="1763" y="2366"/>
                  </a:cubicBezTo>
                  <a:lnTo>
                    <a:pt x="894" y="2163"/>
                  </a:lnTo>
                  <a:lnTo>
                    <a:pt x="429" y="2770"/>
                  </a:lnTo>
                  <a:lnTo>
                    <a:pt x="1513" y="3032"/>
                  </a:lnTo>
                  <a:cubicBezTo>
                    <a:pt x="1489" y="3116"/>
                    <a:pt x="1465" y="3199"/>
                    <a:pt x="1441" y="3294"/>
                  </a:cubicBezTo>
                  <a:lnTo>
                    <a:pt x="1358" y="3616"/>
                  </a:lnTo>
                  <a:lnTo>
                    <a:pt x="1287" y="3925"/>
                  </a:lnTo>
                  <a:cubicBezTo>
                    <a:pt x="1275" y="4009"/>
                    <a:pt x="1251" y="4092"/>
                    <a:pt x="1239" y="4175"/>
                  </a:cubicBezTo>
                  <a:lnTo>
                    <a:pt x="465" y="3997"/>
                  </a:lnTo>
                  <a:lnTo>
                    <a:pt x="1" y="4604"/>
                  </a:lnTo>
                  <a:lnTo>
                    <a:pt x="1167" y="4878"/>
                  </a:lnTo>
                  <a:cubicBezTo>
                    <a:pt x="1084" y="5878"/>
                    <a:pt x="1275" y="6700"/>
                    <a:pt x="1715" y="7378"/>
                  </a:cubicBezTo>
                  <a:cubicBezTo>
                    <a:pt x="2156" y="8045"/>
                    <a:pt x="2822" y="8485"/>
                    <a:pt x="3692" y="8700"/>
                  </a:cubicBezTo>
                  <a:cubicBezTo>
                    <a:pt x="3900" y="8748"/>
                    <a:pt x="4112" y="8773"/>
                    <a:pt x="4326" y="8773"/>
                  </a:cubicBezTo>
                  <a:cubicBezTo>
                    <a:pt x="4479" y="8773"/>
                    <a:pt x="4633" y="8760"/>
                    <a:pt x="4787" y="8735"/>
                  </a:cubicBezTo>
                  <a:cubicBezTo>
                    <a:pt x="5156" y="8688"/>
                    <a:pt x="5549" y="8569"/>
                    <a:pt x="5942" y="8378"/>
                  </a:cubicBezTo>
                  <a:lnTo>
                    <a:pt x="6216" y="7211"/>
                  </a:lnTo>
                  <a:lnTo>
                    <a:pt x="6216" y="7211"/>
                  </a:lnTo>
                  <a:cubicBezTo>
                    <a:pt x="5787" y="7521"/>
                    <a:pt x="5394" y="7723"/>
                    <a:pt x="5037" y="7807"/>
                  </a:cubicBezTo>
                  <a:cubicBezTo>
                    <a:pt x="4859" y="7856"/>
                    <a:pt x="4674" y="7880"/>
                    <a:pt x="4486" y="7880"/>
                  </a:cubicBezTo>
                  <a:cubicBezTo>
                    <a:pt x="4310" y="7880"/>
                    <a:pt x="4132" y="7859"/>
                    <a:pt x="3954" y="7819"/>
                  </a:cubicBezTo>
                  <a:cubicBezTo>
                    <a:pt x="3370" y="7676"/>
                    <a:pt x="2941" y="7378"/>
                    <a:pt x="2656" y="6914"/>
                  </a:cubicBezTo>
                  <a:cubicBezTo>
                    <a:pt x="2370" y="6461"/>
                    <a:pt x="2251" y="5866"/>
                    <a:pt x="2299" y="5152"/>
                  </a:cubicBezTo>
                  <a:lnTo>
                    <a:pt x="2299" y="5152"/>
                  </a:lnTo>
                  <a:lnTo>
                    <a:pt x="4370" y="5640"/>
                  </a:lnTo>
                  <a:lnTo>
                    <a:pt x="4835" y="5033"/>
                  </a:lnTo>
                  <a:lnTo>
                    <a:pt x="2370" y="4449"/>
                  </a:lnTo>
                  <a:cubicBezTo>
                    <a:pt x="2382" y="4354"/>
                    <a:pt x="2394" y="4271"/>
                    <a:pt x="2406" y="4175"/>
                  </a:cubicBezTo>
                  <a:lnTo>
                    <a:pt x="2489" y="3878"/>
                  </a:lnTo>
                  <a:lnTo>
                    <a:pt x="2560" y="3556"/>
                  </a:lnTo>
                  <a:cubicBezTo>
                    <a:pt x="2584" y="3473"/>
                    <a:pt x="2608" y="3390"/>
                    <a:pt x="2632" y="3294"/>
                  </a:cubicBezTo>
                  <a:lnTo>
                    <a:pt x="5620" y="4009"/>
                  </a:lnTo>
                  <a:lnTo>
                    <a:pt x="6085" y="3390"/>
                  </a:lnTo>
                  <a:lnTo>
                    <a:pt x="2894" y="2640"/>
                  </a:lnTo>
                  <a:cubicBezTo>
                    <a:pt x="3168" y="1973"/>
                    <a:pt x="3537" y="1497"/>
                    <a:pt x="4001" y="1223"/>
                  </a:cubicBezTo>
                  <a:cubicBezTo>
                    <a:pt x="4311" y="1032"/>
                    <a:pt x="4641" y="937"/>
                    <a:pt x="5000" y="937"/>
                  </a:cubicBezTo>
                  <a:cubicBezTo>
                    <a:pt x="5180" y="937"/>
                    <a:pt x="5366" y="961"/>
                    <a:pt x="5561" y="1008"/>
                  </a:cubicBezTo>
                  <a:cubicBezTo>
                    <a:pt x="5942" y="1092"/>
                    <a:pt x="6263" y="1258"/>
                    <a:pt x="6537" y="1497"/>
                  </a:cubicBezTo>
                  <a:cubicBezTo>
                    <a:pt x="6811" y="1735"/>
                    <a:pt x="7073" y="2092"/>
                    <a:pt x="7311" y="2556"/>
                  </a:cubicBezTo>
                  <a:lnTo>
                    <a:pt x="7597" y="1377"/>
                  </a:lnTo>
                  <a:cubicBezTo>
                    <a:pt x="7335" y="1044"/>
                    <a:pt x="7049" y="770"/>
                    <a:pt x="6740" y="556"/>
                  </a:cubicBezTo>
                  <a:cubicBezTo>
                    <a:pt x="6430" y="342"/>
                    <a:pt x="6097" y="187"/>
                    <a:pt x="5728" y="103"/>
                  </a:cubicBezTo>
                  <a:cubicBezTo>
                    <a:pt x="5434" y="35"/>
                    <a:pt x="5150" y="1"/>
                    <a:pt x="4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3"/>
          <p:cNvSpPr/>
          <p:nvPr/>
        </p:nvSpPr>
        <p:spPr>
          <a:xfrm>
            <a:off x="239063" y="18735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"/>
          <p:cNvSpPr>
            <a:spLocks noGrp="1"/>
          </p:cNvSpPr>
          <p:nvPr>
            <p:ph type="pic" idx="3"/>
          </p:nvPr>
        </p:nvSpPr>
        <p:spPr>
          <a:xfrm>
            <a:off x="2111250" y="2832875"/>
            <a:ext cx="4921500" cy="4624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1"/>
          </p:nvPr>
        </p:nvSpPr>
        <p:spPr>
          <a:xfrm>
            <a:off x="5055284" y="344699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subTitle" idx="2"/>
          </p:nvPr>
        </p:nvSpPr>
        <p:spPr>
          <a:xfrm>
            <a:off x="1583300" y="344699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subTitle" idx="3"/>
          </p:nvPr>
        </p:nvSpPr>
        <p:spPr>
          <a:xfrm>
            <a:off x="5055275" y="3131737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4"/>
          </p:nvPr>
        </p:nvSpPr>
        <p:spPr>
          <a:xfrm>
            <a:off x="1583300" y="3131737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7833000" y="4142263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"/>
          <p:cNvSpPr/>
          <p:nvPr/>
        </p:nvSpPr>
        <p:spPr>
          <a:xfrm>
            <a:off x="8400475" y="4751688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5"/>
          <p:cNvGrpSpPr/>
          <p:nvPr/>
        </p:nvGrpSpPr>
        <p:grpSpPr>
          <a:xfrm flipH="1">
            <a:off x="8430763" y="2681675"/>
            <a:ext cx="1099850" cy="1546350"/>
            <a:chOff x="3790650" y="352550"/>
            <a:chExt cx="1099850" cy="1546350"/>
          </a:xfrm>
        </p:grpSpPr>
        <p:sp>
          <p:nvSpPr>
            <p:cNvPr id="123" name="Google Shape;123;p5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5"/>
          <p:cNvSpPr/>
          <p:nvPr/>
        </p:nvSpPr>
        <p:spPr>
          <a:xfrm>
            <a:off x="1024150" y="475170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5"/>
          <p:cNvGrpSpPr/>
          <p:nvPr/>
        </p:nvGrpSpPr>
        <p:grpSpPr>
          <a:xfrm flipH="1">
            <a:off x="7709538" y="-528625"/>
            <a:ext cx="1099850" cy="1546350"/>
            <a:chOff x="3790650" y="352550"/>
            <a:chExt cx="1099850" cy="1546350"/>
          </a:xfrm>
        </p:grpSpPr>
        <p:sp>
          <p:nvSpPr>
            <p:cNvPr id="127" name="Google Shape;127;p5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5"/>
          <p:cNvGrpSpPr/>
          <p:nvPr/>
        </p:nvGrpSpPr>
        <p:grpSpPr>
          <a:xfrm flipH="1">
            <a:off x="-156462" y="3830825"/>
            <a:ext cx="1099850" cy="1546350"/>
            <a:chOff x="3790650" y="352550"/>
            <a:chExt cx="1099850" cy="1546350"/>
          </a:xfrm>
        </p:grpSpPr>
        <p:sp>
          <p:nvSpPr>
            <p:cNvPr id="130" name="Google Shape;130;p5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5"/>
          <p:cNvSpPr/>
          <p:nvPr/>
        </p:nvSpPr>
        <p:spPr>
          <a:xfrm>
            <a:off x="7144700" y="8752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"/>
          <p:cNvSpPr/>
          <p:nvPr/>
        </p:nvSpPr>
        <p:spPr>
          <a:xfrm>
            <a:off x="-95450" y="125822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8170363" y="10505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"/>
          <p:cNvSpPr/>
          <p:nvPr/>
        </p:nvSpPr>
        <p:spPr>
          <a:xfrm>
            <a:off x="8582225" y="65990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6"/>
          <p:cNvGrpSpPr/>
          <p:nvPr/>
        </p:nvGrpSpPr>
        <p:grpSpPr>
          <a:xfrm flipH="1">
            <a:off x="7571300" y="-358675"/>
            <a:ext cx="1099850" cy="1546350"/>
            <a:chOff x="3790650" y="352550"/>
            <a:chExt cx="1099850" cy="1546350"/>
          </a:xfrm>
        </p:grpSpPr>
        <p:sp>
          <p:nvSpPr>
            <p:cNvPr id="139" name="Google Shape;139;p6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6"/>
          <p:cNvSpPr/>
          <p:nvPr/>
        </p:nvSpPr>
        <p:spPr>
          <a:xfrm>
            <a:off x="-84500" y="416955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"/>
          <p:cNvSpPr/>
          <p:nvPr/>
        </p:nvSpPr>
        <p:spPr>
          <a:xfrm>
            <a:off x="327363" y="472440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" name="Google Shape;143;p6"/>
          <p:cNvGrpSpPr/>
          <p:nvPr/>
        </p:nvGrpSpPr>
        <p:grpSpPr>
          <a:xfrm flipH="1">
            <a:off x="-279237" y="3129675"/>
            <a:ext cx="1099850" cy="1546350"/>
            <a:chOff x="3790650" y="352550"/>
            <a:chExt cx="1099850" cy="1546350"/>
          </a:xfrm>
        </p:grpSpPr>
        <p:sp>
          <p:nvSpPr>
            <p:cNvPr id="144" name="Google Shape;144;p6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subTitle" idx="1"/>
          </p:nvPr>
        </p:nvSpPr>
        <p:spPr>
          <a:xfrm>
            <a:off x="720000" y="1768125"/>
            <a:ext cx="3631200" cy="2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3513325" y="437045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914375" y="489757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7"/>
          <p:cNvGrpSpPr/>
          <p:nvPr/>
        </p:nvGrpSpPr>
        <p:grpSpPr>
          <a:xfrm flipH="1">
            <a:off x="3179938" y="4098925"/>
            <a:ext cx="1099850" cy="1546350"/>
            <a:chOff x="3790650" y="352550"/>
            <a:chExt cx="1099850" cy="1546350"/>
          </a:xfrm>
        </p:grpSpPr>
        <p:sp>
          <p:nvSpPr>
            <p:cNvPr id="152" name="Google Shape;152;p7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7"/>
          <p:cNvGrpSpPr/>
          <p:nvPr/>
        </p:nvGrpSpPr>
        <p:grpSpPr>
          <a:xfrm>
            <a:off x="-271600" y="4155238"/>
            <a:ext cx="588500" cy="559825"/>
            <a:chOff x="4234150" y="1757375"/>
            <a:chExt cx="588500" cy="559825"/>
          </a:xfrm>
        </p:grpSpPr>
        <p:sp>
          <p:nvSpPr>
            <p:cNvPr id="155" name="Google Shape;155;p7"/>
            <p:cNvSpPr/>
            <p:nvPr/>
          </p:nvSpPr>
          <p:spPr>
            <a:xfrm>
              <a:off x="4244575" y="1757375"/>
              <a:ext cx="567650" cy="559825"/>
            </a:xfrm>
            <a:custGeom>
              <a:avLst/>
              <a:gdLst/>
              <a:ahLst/>
              <a:cxnLst/>
              <a:rect l="l" t="t" r="r" b="b"/>
              <a:pathLst>
                <a:path w="22706" h="22393" extrusionOk="0">
                  <a:moveTo>
                    <a:pt x="11357" y="1"/>
                  </a:moveTo>
                  <a:cubicBezTo>
                    <a:pt x="11255" y="1"/>
                    <a:pt x="11152" y="2"/>
                    <a:pt x="11049" y="5"/>
                  </a:cubicBezTo>
                  <a:cubicBezTo>
                    <a:pt x="4870" y="172"/>
                    <a:pt x="0" y="5327"/>
                    <a:pt x="167" y="11506"/>
                  </a:cubicBezTo>
                  <a:cubicBezTo>
                    <a:pt x="331" y="17571"/>
                    <a:pt x="5307" y="22393"/>
                    <a:pt x="11349" y="22393"/>
                  </a:cubicBezTo>
                  <a:cubicBezTo>
                    <a:pt x="11451" y="22393"/>
                    <a:pt x="11554" y="22392"/>
                    <a:pt x="11656" y="22389"/>
                  </a:cubicBezTo>
                  <a:cubicBezTo>
                    <a:pt x="17836" y="22210"/>
                    <a:pt x="22705" y="17067"/>
                    <a:pt x="22539" y="10887"/>
                  </a:cubicBezTo>
                  <a:cubicBezTo>
                    <a:pt x="22375" y="4811"/>
                    <a:pt x="17398" y="1"/>
                    <a:pt x="11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4234150" y="1776625"/>
              <a:ext cx="588500" cy="521650"/>
            </a:xfrm>
            <a:custGeom>
              <a:avLst/>
              <a:gdLst/>
              <a:ahLst/>
              <a:cxnLst/>
              <a:rect l="l" t="t" r="r" b="b"/>
              <a:pathLst>
                <a:path w="23540" h="20866" extrusionOk="0">
                  <a:moveTo>
                    <a:pt x="11768" y="0"/>
                  </a:moveTo>
                  <a:cubicBezTo>
                    <a:pt x="7503" y="0"/>
                    <a:pt x="3504" y="2636"/>
                    <a:pt x="1965" y="6879"/>
                  </a:cubicBezTo>
                  <a:cubicBezTo>
                    <a:pt x="0" y="12296"/>
                    <a:pt x="2798" y="18273"/>
                    <a:pt x="8216" y="20238"/>
                  </a:cubicBezTo>
                  <a:cubicBezTo>
                    <a:pt x="9390" y="20664"/>
                    <a:pt x="10591" y="20866"/>
                    <a:pt x="11772" y="20866"/>
                  </a:cubicBezTo>
                  <a:cubicBezTo>
                    <a:pt x="16036" y="20866"/>
                    <a:pt x="20036" y="18230"/>
                    <a:pt x="21575" y="13987"/>
                  </a:cubicBezTo>
                  <a:cubicBezTo>
                    <a:pt x="23539" y="8570"/>
                    <a:pt x="20741" y="2593"/>
                    <a:pt x="15324" y="628"/>
                  </a:cubicBezTo>
                  <a:cubicBezTo>
                    <a:pt x="14149" y="202"/>
                    <a:pt x="12948" y="0"/>
                    <a:pt x="1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4288025" y="1821150"/>
              <a:ext cx="480750" cy="431825"/>
            </a:xfrm>
            <a:custGeom>
              <a:avLst/>
              <a:gdLst/>
              <a:ahLst/>
              <a:cxnLst/>
              <a:rect l="l" t="t" r="r" b="b"/>
              <a:pathLst>
                <a:path w="19230" h="17273" extrusionOk="0">
                  <a:moveTo>
                    <a:pt x="9609" y="0"/>
                  </a:moveTo>
                  <a:cubicBezTo>
                    <a:pt x="8822" y="0"/>
                    <a:pt x="8022" y="108"/>
                    <a:pt x="7228" y="335"/>
                  </a:cubicBezTo>
                  <a:cubicBezTo>
                    <a:pt x="2644" y="1657"/>
                    <a:pt x="0" y="6443"/>
                    <a:pt x="1322" y="11027"/>
                  </a:cubicBezTo>
                  <a:cubicBezTo>
                    <a:pt x="2404" y="14804"/>
                    <a:pt x="5858" y="17272"/>
                    <a:pt x="9610" y="17272"/>
                  </a:cubicBezTo>
                  <a:cubicBezTo>
                    <a:pt x="10401" y="17272"/>
                    <a:pt x="11204" y="17163"/>
                    <a:pt x="12002" y="16933"/>
                  </a:cubicBezTo>
                  <a:cubicBezTo>
                    <a:pt x="16586" y="15611"/>
                    <a:pt x="19229" y="10825"/>
                    <a:pt x="17907" y="6253"/>
                  </a:cubicBezTo>
                  <a:cubicBezTo>
                    <a:pt x="16815" y="2463"/>
                    <a:pt x="13363" y="0"/>
                    <a:pt x="9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4454700" y="1925675"/>
              <a:ext cx="155400" cy="236050"/>
            </a:xfrm>
            <a:custGeom>
              <a:avLst/>
              <a:gdLst/>
              <a:ahLst/>
              <a:cxnLst/>
              <a:rect l="l" t="t" r="r" b="b"/>
              <a:pathLst>
                <a:path w="6216" h="9442" extrusionOk="0">
                  <a:moveTo>
                    <a:pt x="1906" y="2060"/>
                  </a:moveTo>
                  <a:lnTo>
                    <a:pt x="2632" y="4096"/>
                  </a:lnTo>
                  <a:cubicBezTo>
                    <a:pt x="2434" y="4133"/>
                    <a:pt x="2255" y="4152"/>
                    <a:pt x="2095" y="4152"/>
                  </a:cubicBezTo>
                  <a:cubicBezTo>
                    <a:pt x="1900" y="4152"/>
                    <a:pt x="1734" y="4124"/>
                    <a:pt x="1596" y="4072"/>
                  </a:cubicBezTo>
                  <a:cubicBezTo>
                    <a:pt x="1358" y="3989"/>
                    <a:pt x="1180" y="3798"/>
                    <a:pt x="1084" y="3512"/>
                  </a:cubicBezTo>
                  <a:cubicBezTo>
                    <a:pt x="977" y="3215"/>
                    <a:pt x="989" y="2941"/>
                    <a:pt x="1132" y="2703"/>
                  </a:cubicBezTo>
                  <a:cubicBezTo>
                    <a:pt x="1275" y="2453"/>
                    <a:pt x="1525" y="2238"/>
                    <a:pt x="1906" y="2060"/>
                  </a:cubicBezTo>
                  <a:close/>
                  <a:moveTo>
                    <a:pt x="4025" y="4827"/>
                  </a:moveTo>
                  <a:cubicBezTo>
                    <a:pt x="4239" y="4827"/>
                    <a:pt x="4419" y="4857"/>
                    <a:pt x="4573" y="4917"/>
                  </a:cubicBezTo>
                  <a:cubicBezTo>
                    <a:pt x="4835" y="5013"/>
                    <a:pt x="5025" y="5215"/>
                    <a:pt x="5133" y="5501"/>
                  </a:cubicBezTo>
                  <a:cubicBezTo>
                    <a:pt x="5228" y="5798"/>
                    <a:pt x="5216" y="6084"/>
                    <a:pt x="5061" y="6346"/>
                  </a:cubicBezTo>
                  <a:cubicBezTo>
                    <a:pt x="4906" y="6596"/>
                    <a:pt x="4632" y="6834"/>
                    <a:pt x="4240" y="7037"/>
                  </a:cubicBezTo>
                  <a:lnTo>
                    <a:pt x="3466" y="4882"/>
                  </a:lnTo>
                  <a:cubicBezTo>
                    <a:pt x="3674" y="4845"/>
                    <a:pt x="3860" y="4827"/>
                    <a:pt x="4025" y="4827"/>
                  </a:cubicBezTo>
                  <a:close/>
                  <a:moveTo>
                    <a:pt x="1727" y="0"/>
                  </a:moveTo>
                  <a:lnTo>
                    <a:pt x="1227" y="179"/>
                  </a:lnTo>
                  <a:lnTo>
                    <a:pt x="1644" y="1345"/>
                  </a:lnTo>
                  <a:cubicBezTo>
                    <a:pt x="989" y="1643"/>
                    <a:pt x="537" y="2000"/>
                    <a:pt x="275" y="2441"/>
                  </a:cubicBezTo>
                  <a:cubicBezTo>
                    <a:pt x="25" y="2881"/>
                    <a:pt x="1" y="3381"/>
                    <a:pt x="191" y="3917"/>
                  </a:cubicBezTo>
                  <a:cubicBezTo>
                    <a:pt x="370" y="4417"/>
                    <a:pt x="680" y="4751"/>
                    <a:pt x="1108" y="4917"/>
                  </a:cubicBezTo>
                  <a:cubicBezTo>
                    <a:pt x="1345" y="5007"/>
                    <a:pt x="1631" y="5052"/>
                    <a:pt x="1965" y="5052"/>
                  </a:cubicBezTo>
                  <a:cubicBezTo>
                    <a:pt x="2251" y="5052"/>
                    <a:pt x="2573" y="5019"/>
                    <a:pt x="2930" y="4953"/>
                  </a:cubicBezTo>
                  <a:lnTo>
                    <a:pt x="3740" y="7227"/>
                  </a:lnTo>
                  <a:cubicBezTo>
                    <a:pt x="3370" y="7358"/>
                    <a:pt x="2989" y="7430"/>
                    <a:pt x="2608" y="7453"/>
                  </a:cubicBezTo>
                  <a:cubicBezTo>
                    <a:pt x="2568" y="7455"/>
                    <a:pt x="2528" y="7455"/>
                    <a:pt x="2488" y="7455"/>
                  </a:cubicBezTo>
                  <a:cubicBezTo>
                    <a:pt x="2135" y="7455"/>
                    <a:pt x="1780" y="7409"/>
                    <a:pt x="1406" y="7334"/>
                  </a:cubicBezTo>
                  <a:lnTo>
                    <a:pt x="1406" y="7334"/>
                  </a:lnTo>
                  <a:lnTo>
                    <a:pt x="1727" y="8227"/>
                  </a:lnTo>
                  <a:cubicBezTo>
                    <a:pt x="1862" y="8235"/>
                    <a:pt x="1996" y="8239"/>
                    <a:pt x="2128" y="8239"/>
                  </a:cubicBezTo>
                  <a:cubicBezTo>
                    <a:pt x="2391" y="8239"/>
                    <a:pt x="2648" y="8223"/>
                    <a:pt x="2894" y="8192"/>
                  </a:cubicBezTo>
                  <a:cubicBezTo>
                    <a:pt x="3275" y="8144"/>
                    <a:pt x="3632" y="8061"/>
                    <a:pt x="3990" y="7942"/>
                  </a:cubicBezTo>
                  <a:lnTo>
                    <a:pt x="4525" y="9442"/>
                  </a:lnTo>
                  <a:lnTo>
                    <a:pt x="5025" y="9263"/>
                  </a:lnTo>
                  <a:lnTo>
                    <a:pt x="4490" y="7751"/>
                  </a:lnTo>
                  <a:cubicBezTo>
                    <a:pt x="5180" y="7453"/>
                    <a:pt x="5656" y="7072"/>
                    <a:pt x="5918" y="6608"/>
                  </a:cubicBezTo>
                  <a:cubicBezTo>
                    <a:pt x="6180" y="6156"/>
                    <a:pt x="6216" y="5644"/>
                    <a:pt x="6014" y="5084"/>
                  </a:cubicBezTo>
                  <a:cubicBezTo>
                    <a:pt x="5835" y="4560"/>
                    <a:pt x="5514" y="4215"/>
                    <a:pt x="5049" y="4036"/>
                  </a:cubicBezTo>
                  <a:cubicBezTo>
                    <a:pt x="4804" y="3948"/>
                    <a:pt x="4513" y="3903"/>
                    <a:pt x="4175" y="3903"/>
                  </a:cubicBezTo>
                  <a:cubicBezTo>
                    <a:pt x="3872" y="3903"/>
                    <a:pt x="3533" y="3939"/>
                    <a:pt x="3156" y="4012"/>
                  </a:cubicBezTo>
                  <a:lnTo>
                    <a:pt x="2406" y="1881"/>
                  </a:lnTo>
                  <a:cubicBezTo>
                    <a:pt x="2716" y="1786"/>
                    <a:pt x="3025" y="1726"/>
                    <a:pt x="3347" y="1703"/>
                  </a:cubicBezTo>
                  <a:cubicBezTo>
                    <a:pt x="3476" y="1688"/>
                    <a:pt x="3608" y="1681"/>
                    <a:pt x="3742" y="1681"/>
                  </a:cubicBezTo>
                  <a:cubicBezTo>
                    <a:pt x="3928" y="1681"/>
                    <a:pt x="4117" y="1694"/>
                    <a:pt x="4311" y="1715"/>
                  </a:cubicBezTo>
                  <a:lnTo>
                    <a:pt x="4001" y="845"/>
                  </a:lnTo>
                  <a:cubicBezTo>
                    <a:pt x="3692" y="857"/>
                    <a:pt x="3382" y="881"/>
                    <a:pt x="3073" y="941"/>
                  </a:cubicBezTo>
                  <a:cubicBezTo>
                    <a:pt x="2763" y="988"/>
                    <a:pt x="2454" y="1060"/>
                    <a:pt x="2144" y="1155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4508875" y="2230475"/>
              <a:ext cx="115525" cy="25325"/>
            </a:xfrm>
            <a:custGeom>
              <a:avLst/>
              <a:gdLst/>
              <a:ahLst/>
              <a:cxnLst/>
              <a:rect l="l" t="t" r="r" b="b"/>
              <a:pathLst>
                <a:path w="4621" h="1013" fill="none" extrusionOk="0">
                  <a:moveTo>
                    <a:pt x="4621" y="0"/>
                  </a:moveTo>
                  <a:cubicBezTo>
                    <a:pt x="3132" y="738"/>
                    <a:pt x="1549" y="1012"/>
                    <a:pt x="1" y="857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4634200" y="1849475"/>
              <a:ext cx="128025" cy="333975"/>
            </a:xfrm>
            <a:custGeom>
              <a:avLst/>
              <a:gdLst/>
              <a:ahLst/>
              <a:cxnLst/>
              <a:rect l="l" t="t" r="r" b="b"/>
              <a:pathLst>
                <a:path w="5121" h="13359" fill="none" extrusionOk="0">
                  <a:moveTo>
                    <a:pt x="0" y="0"/>
                  </a:moveTo>
                  <a:cubicBezTo>
                    <a:pt x="1453" y="822"/>
                    <a:pt x="2691" y="2060"/>
                    <a:pt x="3477" y="3679"/>
                  </a:cubicBezTo>
                  <a:cubicBezTo>
                    <a:pt x="5120" y="6965"/>
                    <a:pt x="4465" y="10823"/>
                    <a:pt x="2096" y="13359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7"/>
          <p:cNvSpPr>
            <a:spLocks noGrp="1"/>
          </p:cNvSpPr>
          <p:nvPr>
            <p:ph type="pic" idx="2"/>
          </p:nvPr>
        </p:nvSpPr>
        <p:spPr>
          <a:xfrm rot="-5400000">
            <a:off x="4405301" y="396000"/>
            <a:ext cx="5143500" cy="43515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>
            <a:spLocks noGrp="1"/>
          </p:cNvSpPr>
          <p:nvPr>
            <p:ph type="title"/>
          </p:nvPr>
        </p:nvSpPr>
        <p:spPr>
          <a:xfrm>
            <a:off x="1560750" y="1307100"/>
            <a:ext cx="6022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4" name="Google Shape;164;p8"/>
          <p:cNvGrpSpPr/>
          <p:nvPr/>
        </p:nvGrpSpPr>
        <p:grpSpPr>
          <a:xfrm>
            <a:off x="8123475" y="259694"/>
            <a:ext cx="614592" cy="559616"/>
            <a:chOff x="6188250" y="1349550"/>
            <a:chExt cx="539400" cy="491150"/>
          </a:xfrm>
        </p:grpSpPr>
        <p:sp>
          <p:nvSpPr>
            <p:cNvPr id="165" name="Google Shape;165;p8"/>
            <p:cNvSpPr/>
            <p:nvPr/>
          </p:nvSpPr>
          <p:spPr>
            <a:xfrm>
              <a:off x="6188250" y="1349550"/>
              <a:ext cx="539400" cy="491150"/>
            </a:xfrm>
            <a:custGeom>
              <a:avLst/>
              <a:gdLst/>
              <a:ahLst/>
              <a:cxnLst/>
              <a:rect l="l" t="t" r="r" b="b"/>
              <a:pathLst>
                <a:path w="21576" h="19646" extrusionOk="0">
                  <a:moveTo>
                    <a:pt x="10788" y="1"/>
                  </a:moveTo>
                  <a:cubicBezTo>
                    <a:pt x="8276" y="1"/>
                    <a:pt x="5764" y="959"/>
                    <a:pt x="3847" y="2876"/>
                  </a:cubicBezTo>
                  <a:cubicBezTo>
                    <a:pt x="1" y="6710"/>
                    <a:pt x="1" y="12925"/>
                    <a:pt x="3847" y="16770"/>
                  </a:cubicBezTo>
                  <a:cubicBezTo>
                    <a:pt x="5764" y="18687"/>
                    <a:pt x="8276" y="19646"/>
                    <a:pt x="10788" y="19646"/>
                  </a:cubicBezTo>
                  <a:cubicBezTo>
                    <a:pt x="13300" y="19646"/>
                    <a:pt x="15812" y="18687"/>
                    <a:pt x="17729" y="16770"/>
                  </a:cubicBezTo>
                  <a:cubicBezTo>
                    <a:pt x="21575" y="12925"/>
                    <a:pt x="21575" y="6710"/>
                    <a:pt x="17729" y="2876"/>
                  </a:cubicBezTo>
                  <a:cubicBezTo>
                    <a:pt x="15812" y="959"/>
                    <a:pt x="13300" y="1"/>
                    <a:pt x="10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6206725" y="1366375"/>
              <a:ext cx="502450" cy="457525"/>
            </a:xfrm>
            <a:custGeom>
              <a:avLst/>
              <a:gdLst/>
              <a:ahLst/>
              <a:cxnLst/>
              <a:rect l="l" t="t" r="r" b="b"/>
              <a:pathLst>
                <a:path w="20098" h="18301" extrusionOk="0">
                  <a:moveTo>
                    <a:pt x="10049" y="0"/>
                  </a:moveTo>
                  <a:cubicBezTo>
                    <a:pt x="7706" y="0"/>
                    <a:pt x="5364" y="893"/>
                    <a:pt x="3572" y="2679"/>
                  </a:cubicBezTo>
                  <a:cubicBezTo>
                    <a:pt x="0" y="6251"/>
                    <a:pt x="0" y="12049"/>
                    <a:pt x="3572" y="15621"/>
                  </a:cubicBezTo>
                  <a:cubicBezTo>
                    <a:pt x="5364" y="17407"/>
                    <a:pt x="7706" y="18300"/>
                    <a:pt x="10049" y="18300"/>
                  </a:cubicBezTo>
                  <a:cubicBezTo>
                    <a:pt x="12392" y="18300"/>
                    <a:pt x="14734" y="17407"/>
                    <a:pt x="16526" y="15621"/>
                  </a:cubicBezTo>
                  <a:cubicBezTo>
                    <a:pt x="20098" y="12049"/>
                    <a:pt x="20098" y="6251"/>
                    <a:pt x="16526" y="2679"/>
                  </a:cubicBezTo>
                  <a:cubicBezTo>
                    <a:pt x="14734" y="893"/>
                    <a:pt x="12392" y="0"/>
                    <a:pt x="10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6250175" y="1405650"/>
              <a:ext cx="415550" cy="378875"/>
            </a:xfrm>
            <a:custGeom>
              <a:avLst/>
              <a:gdLst/>
              <a:ahLst/>
              <a:cxnLst/>
              <a:rect l="l" t="t" r="r" b="b"/>
              <a:pathLst>
                <a:path w="16622" h="15155" extrusionOk="0">
                  <a:moveTo>
                    <a:pt x="8311" y="1"/>
                  </a:moveTo>
                  <a:cubicBezTo>
                    <a:pt x="6373" y="1"/>
                    <a:pt x="4436" y="739"/>
                    <a:pt x="2953" y="2215"/>
                  </a:cubicBezTo>
                  <a:cubicBezTo>
                    <a:pt x="0" y="5180"/>
                    <a:pt x="0" y="9978"/>
                    <a:pt x="2953" y="12931"/>
                  </a:cubicBezTo>
                  <a:cubicBezTo>
                    <a:pt x="4436" y="14413"/>
                    <a:pt x="6373" y="15155"/>
                    <a:pt x="8311" y="15155"/>
                  </a:cubicBezTo>
                  <a:cubicBezTo>
                    <a:pt x="10249" y="15155"/>
                    <a:pt x="12187" y="14413"/>
                    <a:pt x="13669" y="12931"/>
                  </a:cubicBezTo>
                  <a:cubicBezTo>
                    <a:pt x="16622" y="9978"/>
                    <a:pt x="16622" y="5180"/>
                    <a:pt x="13669" y="2215"/>
                  </a:cubicBezTo>
                  <a:cubicBezTo>
                    <a:pt x="12187" y="739"/>
                    <a:pt x="10249" y="1"/>
                    <a:pt x="8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6353750" y="1753025"/>
              <a:ext cx="98250" cy="31275"/>
            </a:xfrm>
            <a:custGeom>
              <a:avLst/>
              <a:gdLst/>
              <a:ahLst/>
              <a:cxnLst/>
              <a:rect l="l" t="t" r="r" b="b"/>
              <a:pathLst>
                <a:path w="3930" h="1251" fill="none" extrusionOk="0">
                  <a:moveTo>
                    <a:pt x="3930" y="1251"/>
                  </a:moveTo>
                  <a:cubicBezTo>
                    <a:pt x="2477" y="1203"/>
                    <a:pt x="1132" y="751"/>
                    <a:pt x="1" y="0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6519850" y="1493775"/>
              <a:ext cx="128600" cy="280100"/>
            </a:xfrm>
            <a:custGeom>
              <a:avLst/>
              <a:gdLst/>
              <a:ahLst/>
              <a:cxnLst/>
              <a:rect l="l" t="t" r="r" b="b"/>
              <a:pathLst>
                <a:path w="5144" h="11204" fill="none" extrusionOk="0">
                  <a:moveTo>
                    <a:pt x="3930" y="0"/>
                  </a:moveTo>
                  <a:cubicBezTo>
                    <a:pt x="4715" y="1238"/>
                    <a:pt x="5144" y="2703"/>
                    <a:pt x="5084" y="4286"/>
                  </a:cubicBezTo>
                  <a:cubicBezTo>
                    <a:pt x="4989" y="7513"/>
                    <a:pt x="2870" y="10204"/>
                    <a:pt x="1" y="11204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6344825" y="1474225"/>
              <a:ext cx="189925" cy="219325"/>
            </a:xfrm>
            <a:custGeom>
              <a:avLst/>
              <a:gdLst/>
              <a:ahLst/>
              <a:cxnLst/>
              <a:rect l="l" t="t" r="r" b="b"/>
              <a:pathLst>
                <a:path w="7597" h="8773" extrusionOk="0">
                  <a:moveTo>
                    <a:pt x="4875" y="1"/>
                  </a:moveTo>
                  <a:cubicBezTo>
                    <a:pt x="4337" y="1"/>
                    <a:pt x="3835" y="133"/>
                    <a:pt x="3370" y="401"/>
                  </a:cubicBezTo>
                  <a:cubicBezTo>
                    <a:pt x="2668" y="794"/>
                    <a:pt x="2132" y="1461"/>
                    <a:pt x="1763" y="2366"/>
                  </a:cubicBezTo>
                  <a:lnTo>
                    <a:pt x="894" y="2163"/>
                  </a:lnTo>
                  <a:lnTo>
                    <a:pt x="429" y="2770"/>
                  </a:lnTo>
                  <a:lnTo>
                    <a:pt x="1513" y="3032"/>
                  </a:lnTo>
                  <a:cubicBezTo>
                    <a:pt x="1489" y="3116"/>
                    <a:pt x="1465" y="3199"/>
                    <a:pt x="1441" y="3294"/>
                  </a:cubicBezTo>
                  <a:lnTo>
                    <a:pt x="1358" y="3616"/>
                  </a:lnTo>
                  <a:lnTo>
                    <a:pt x="1287" y="3925"/>
                  </a:lnTo>
                  <a:cubicBezTo>
                    <a:pt x="1275" y="4009"/>
                    <a:pt x="1251" y="4092"/>
                    <a:pt x="1239" y="4175"/>
                  </a:cubicBezTo>
                  <a:lnTo>
                    <a:pt x="465" y="3997"/>
                  </a:lnTo>
                  <a:lnTo>
                    <a:pt x="1" y="4604"/>
                  </a:lnTo>
                  <a:lnTo>
                    <a:pt x="1167" y="4878"/>
                  </a:lnTo>
                  <a:cubicBezTo>
                    <a:pt x="1084" y="5878"/>
                    <a:pt x="1275" y="6700"/>
                    <a:pt x="1715" y="7378"/>
                  </a:cubicBezTo>
                  <a:cubicBezTo>
                    <a:pt x="2156" y="8045"/>
                    <a:pt x="2822" y="8485"/>
                    <a:pt x="3692" y="8700"/>
                  </a:cubicBezTo>
                  <a:cubicBezTo>
                    <a:pt x="3900" y="8748"/>
                    <a:pt x="4112" y="8773"/>
                    <a:pt x="4326" y="8773"/>
                  </a:cubicBezTo>
                  <a:cubicBezTo>
                    <a:pt x="4479" y="8773"/>
                    <a:pt x="4633" y="8760"/>
                    <a:pt x="4787" y="8735"/>
                  </a:cubicBezTo>
                  <a:cubicBezTo>
                    <a:pt x="5156" y="8688"/>
                    <a:pt x="5549" y="8569"/>
                    <a:pt x="5942" y="8378"/>
                  </a:cubicBezTo>
                  <a:lnTo>
                    <a:pt x="6216" y="7211"/>
                  </a:lnTo>
                  <a:lnTo>
                    <a:pt x="6216" y="7211"/>
                  </a:lnTo>
                  <a:cubicBezTo>
                    <a:pt x="5787" y="7521"/>
                    <a:pt x="5394" y="7723"/>
                    <a:pt x="5037" y="7807"/>
                  </a:cubicBezTo>
                  <a:cubicBezTo>
                    <a:pt x="4859" y="7856"/>
                    <a:pt x="4674" y="7880"/>
                    <a:pt x="4486" y="7880"/>
                  </a:cubicBezTo>
                  <a:cubicBezTo>
                    <a:pt x="4310" y="7880"/>
                    <a:pt x="4132" y="7859"/>
                    <a:pt x="3954" y="7819"/>
                  </a:cubicBezTo>
                  <a:cubicBezTo>
                    <a:pt x="3370" y="7676"/>
                    <a:pt x="2941" y="7378"/>
                    <a:pt x="2656" y="6914"/>
                  </a:cubicBezTo>
                  <a:cubicBezTo>
                    <a:pt x="2370" y="6461"/>
                    <a:pt x="2251" y="5866"/>
                    <a:pt x="2299" y="5152"/>
                  </a:cubicBezTo>
                  <a:lnTo>
                    <a:pt x="2299" y="5152"/>
                  </a:lnTo>
                  <a:lnTo>
                    <a:pt x="4370" y="5640"/>
                  </a:lnTo>
                  <a:lnTo>
                    <a:pt x="4835" y="5033"/>
                  </a:lnTo>
                  <a:lnTo>
                    <a:pt x="2370" y="4449"/>
                  </a:lnTo>
                  <a:cubicBezTo>
                    <a:pt x="2382" y="4354"/>
                    <a:pt x="2394" y="4271"/>
                    <a:pt x="2406" y="4175"/>
                  </a:cubicBezTo>
                  <a:lnTo>
                    <a:pt x="2489" y="3878"/>
                  </a:lnTo>
                  <a:lnTo>
                    <a:pt x="2560" y="3556"/>
                  </a:lnTo>
                  <a:cubicBezTo>
                    <a:pt x="2584" y="3473"/>
                    <a:pt x="2608" y="3390"/>
                    <a:pt x="2632" y="3294"/>
                  </a:cubicBezTo>
                  <a:lnTo>
                    <a:pt x="5620" y="4009"/>
                  </a:lnTo>
                  <a:lnTo>
                    <a:pt x="6085" y="3390"/>
                  </a:lnTo>
                  <a:lnTo>
                    <a:pt x="2894" y="2640"/>
                  </a:lnTo>
                  <a:cubicBezTo>
                    <a:pt x="3168" y="1973"/>
                    <a:pt x="3537" y="1497"/>
                    <a:pt x="4001" y="1223"/>
                  </a:cubicBezTo>
                  <a:cubicBezTo>
                    <a:pt x="4311" y="1032"/>
                    <a:pt x="4641" y="937"/>
                    <a:pt x="5000" y="937"/>
                  </a:cubicBezTo>
                  <a:cubicBezTo>
                    <a:pt x="5180" y="937"/>
                    <a:pt x="5366" y="961"/>
                    <a:pt x="5561" y="1008"/>
                  </a:cubicBezTo>
                  <a:cubicBezTo>
                    <a:pt x="5942" y="1092"/>
                    <a:pt x="6263" y="1258"/>
                    <a:pt x="6537" y="1497"/>
                  </a:cubicBezTo>
                  <a:cubicBezTo>
                    <a:pt x="6811" y="1735"/>
                    <a:pt x="7073" y="2092"/>
                    <a:pt x="7311" y="2556"/>
                  </a:cubicBezTo>
                  <a:lnTo>
                    <a:pt x="7597" y="1377"/>
                  </a:lnTo>
                  <a:cubicBezTo>
                    <a:pt x="7335" y="1044"/>
                    <a:pt x="7049" y="770"/>
                    <a:pt x="6740" y="556"/>
                  </a:cubicBezTo>
                  <a:cubicBezTo>
                    <a:pt x="6430" y="342"/>
                    <a:pt x="6097" y="187"/>
                    <a:pt x="5728" y="103"/>
                  </a:cubicBezTo>
                  <a:cubicBezTo>
                    <a:pt x="5434" y="35"/>
                    <a:pt x="5150" y="1"/>
                    <a:pt x="4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8"/>
          <p:cNvGrpSpPr/>
          <p:nvPr/>
        </p:nvGrpSpPr>
        <p:grpSpPr>
          <a:xfrm>
            <a:off x="1052575" y="4495863"/>
            <a:ext cx="559600" cy="559600"/>
            <a:chOff x="6905625" y="3039500"/>
            <a:chExt cx="559600" cy="559600"/>
          </a:xfrm>
        </p:grpSpPr>
        <p:sp>
          <p:nvSpPr>
            <p:cNvPr id="172" name="Google Shape;172;p8"/>
            <p:cNvSpPr/>
            <p:nvPr/>
          </p:nvSpPr>
          <p:spPr>
            <a:xfrm>
              <a:off x="6905625" y="3039500"/>
              <a:ext cx="559600" cy="559600"/>
            </a:xfrm>
            <a:custGeom>
              <a:avLst/>
              <a:gdLst/>
              <a:ahLst/>
              <a:cxnLst/>
              <a:rect l="l" t="t" r="r" b="b"/>
              <a:pathLst>
                <a:path w="22384" h="22384" extrusionOk="0">
                  <a:moveTo>
                    <a:pt x="11192" y="0"/>
                  </a:moveTo>
                  <a:cubicBezTo>
                    <a:pt x="5013" y="0"/>
                    <a:pt x="0" y="5013"/>
                    <a:pt x="0" y="11192"/>
                  </a:cubicBezTo>
                  <a:cubicBezTo>
                    <a:pt x="0" y="17383"/>
                    <a:pt x="5013" y="22384"/>
                    <a:pt x="11192" y="22384"/>
                  </a:cubicBezTo>
                  <a:cubicBezTo>
                    <a:pt x="17371" y="22384"/>
                    <a:pt x="22384" y="17383"/>
                    <a:pt x="22384" y="11192"/>
                  </a:cubicBezTo>
                  <a:cubicBezTo>
                    <a:pt x="22384" y="5013"/>
                    <a:pt x="17371" y="0"/>
                    <a:pt x="1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6924675" y="3058550"/>
              <a:ext cx="521500" cy="521800"/>
            </a:xfrm>
            <a:custGeom>
              <a:avLst/>
              <a:gdLst/>
              <a:ahLst/>
              <a:cxnLst/>
              <a:rect l="l" t="t" r="r" b="b"/>
              <a:pathLst>
                <a:path w="20860" h="20872" extrusionOk="0">
                  <a:moveTo>
                    <a:pt x="10430" y="0"/>
                  </a:moveTo>
                  <a:cubicBezTo>
                    <a:pt x="4667" y="0"/>
                    <a:pt x="0" y="4679"/>
                    <a:pt x="0" y="10430"/>
                  </a:cubicBezTo>
                  <a:cubicBezTo>
                    <a:pt x="0" y="16193"/>
                    <a:pt x="4667" y="20872"/>
                    <a:pt x="10430" y="20872"/>
                  </a:cubicBezTo>
                  <a:cubicBezTo>
                    <a:pt x="16193" y="20872"/>
                    <a:pt x="20860" y="16193"/>
                    <a:pt x="20860" y="10430"/>
                  </a:cubicBezTo>
                  <a:cubicBezTo>
                    <a:pt x="20860" y="4679"/>
                    <a:pt x="16193" y="0"/>
                    <a:pt x="10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6940725" y="3103975"/>
              <a:ext cx="489375" cy="431825"/>
            </a:xfrm>
            <a:custGeom>
              <a:avLst/>
              <a:gdLst/>
              <a:ahLst/>
              <a:cxnLst/>
              <a:rect l="l" t="t" r="r" b="b"/>
              <a:pathLst>
                <a:path w="19575" h="17273" extrusionOk="0">
                  <a:moveTo>
                    <a:pt x="9798" y="1"/>
                  </a:moveTo>
                  <a:cubicBezTo>
                    <a:pt x="6375" y="1"/>
                    <a:pt x="3138" y="2046"/>
                    <a:pt x="1787" y="5410"/>
                  </a:cubicBezTo>
                  <a:cubicBezTo>
                    <a:pt x="1" y="9839"/>
                    <a:pt x="2156" y="14864"/>
                    <a:pt x="6573" y="16650"/>
                  </a:cubicBezTo>
                  <a:cubicBezTo>
                    <a:pt x="7629" y="17072"/>
                    <a:pt x="8718" y="17273"/>
                    <a:pt x="9788" y="17273"/>
                  </a:cubicBezTo>
                  <a:cubicBezTo>
                    <a:pt x="13212" y="17273"/>
                    <a:pt x="16449" y="15225"/>
                    <a:pt x="17801" y="11852"/>
                  </a:cubicBezTo>
                  <a:cubicBezTo>
                    <a:pt x="19575" y="7434"/>
                    <a:pt x="17432" y="2398"/>
                    <a:pt x="13014" y="624"/>
                  </a:cubicBezTo>
                  <a:cubicBezTo>
                    <a:pt x="11959" y="201"/>
                    <a:pt x="10869" y="1"/>
                    <a:pt x="9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7026175" y="3465425"/>
              <a:ext cx="100025" cy="61650"/>
            </a:xfrm>
            <a:custGeom>
              <a:avLst/>
              <a:gdLst/>
              <a:ahLst/>
              <a:cxnLst/>
              <a:rect l="l" t="t" r="r" b="b"/>
              <a:pathLst>
                <a:path w="4001" h="2466" fill="none" extrusionOk="0">
                  <a:moveTo>
                    <a:pt x="4001" y="2466"/>
                  </a:moveTo>
                  <a:cubicBezTo>
                    <a:pt x="2417" y="2001"/>
                    <a:pt x="1048" y="1132"/>
                    <a:pt x="0" y="1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7204450" y="3252025"/>
              <a:ext cx="200950" cy="282500"/>
            </a:xfrm>
            <a:custGeom>
              <a:avLst/>
              <a:gdLst/>
              <a:ahLst/>
              <a:cxnLst/>
              <a:rect l="l" t="t" r="r" b="b"/>
              <a:pathLst>
                <a:path w="8038" h="11300" fill="none" extrusionOk="0">
                  <a:moveTo>
                    <a:pt x="7442" y="0"/>
                  </a:moveTo>
                  <a:cubicBezTo>
                    <a:pt x="7966" y="1596"/>
                    <a:pt x="8038" y="3334"/>
                    <a:pt x="7549" y="5060"/>
                  </a:cubicBezTo>
                  <a:cubicBezTo>
                    <a:pt x="6537" y="8608"/>
                    <a:pt x="3454" y="11002"/>
                    <a:pt x="1" y="11299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7101175" y="3180575"/>
              <a:ext cx="189625" cy="216425"/>
            </a:xfrm>
            <a:custGeom>
              <a:avLst/>
              <a:gdLst/>
              <a:ahLst/>
              <a:cxnLst/>
              <a:rect l="l" t="t" r="r" b="b"/>
              <a:pathLst>
                <a:path w="7585" h="8657" extrusionOk="0">
                  <a:moveTo>
                    <a:pt x="2191" y="1"/>
                  </a:moveTo>
                  <a:lnTo>
                    <a:pt x="2322" y="3525"/>
                  </a:lnTo>
                  <a:lnTo>
                    <a:pt x="2322" y="3525"/>
                  </a:lnTo>
                  <a:lnTo>
                    <a:pt x="1060" y="2906"/>
                  </a:lnTo>
                  <a:lnTo>
                    <a:pt x="774" y="3489"/>
                  </a:lnTo>
                  <a:lnTo>
                    <a:pt x="2346" y="4275"/>
                  </a:lnTo>
                  <a:lnTo>
                    <a:pt x="2382" y="5204"/>
                  </a:lnTo>
                  <a:lnTo>
                    <a:pt x="2263" y="5442"/>
                  </a:lnTo>
                  <a:lnTo>
                    <a:pt x="286" y="4466"/>
                  </a:lnTo>
                  <a:lnTo>
                    <a:pt x="0" y="5049"/>
                  </a:lnTo>
                  <a:lnTo>
                    <a:pt x="1977" y="6025"/>
                  </a:lnTo>
                  <a:lnTo>
                    <a:pt x="905" y="8192"/>
                  </a:lnTo>
                  <a:lnTo>
                    <a:pt x="1858" y="8657"/>
                  </a:lnTo>
                  <a:lnTo>
                    <a:pt x="2929" y="6502"/>
                  </a:lnTo>
                  <a:lnTo>
                    <a:pt x="4882" y="7478"/>
                  </a:lnTo>
                  <a:lnTo>
                    <a:pt x="5180" y="6894"/>
                  </a:lnTo>
                  <a:lnTo>
                    <a:pt x="3203" y="5918"/>
                  </a:lnTo>
                  <a:lnTo>
                    <a:pt x="3322" y="5668"/>
                  </a:lnTo>
                  <a:lnTo>
                    <a:pt x="4084" y="5132"/>
                  </a:lnTo>
                  <a:lnTo>
                    <a:pt x="5656" y="5918"/>
                  </a:lnTo>
                  <a:lnTo>
                    <a:pt x="5954" y="5335"/>
                  </a:lnTo>
                  <a:lnTo>
                    <a:pt x="4691" y="4704"/>
                  </a:lnTo>
                  <a:lnTo>
                    <a:pt x="7585" y="2680"/>
                  </a:lnTo>
                  <a:lnTo>
                    <a:pt x="6680" y="2227"/>
                  </a:lnTo>
                  <a:lnTo>
                    <a:pt x="3239" y="4656"/>
                  </a:lnTo>
                  <a:lnTo>
                    <a:pt x="3096" y="453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8"/>
          <p:cNvGrpSpPr/>
          <p:nvPr/>
        </p:nvGrpSpPr>
        <p:grpSpPr>
          <a:xfrm>
            <a:off x="1784000" y="195700"/>
            <a:ext cx="588500" cy="559825"/>
            <a:chOff x="4234150" y="1757375"/>
            <a:chExt cx="588500" cy="559825"/>
          </a:xfrm>
        </p:grpSpPr>
        <p:sp>
          <p:nvSpPr>
            <p:cNvPr id="179" name="Google Shape;179;p8"/>
            <p:cNvSpPr/>
            <p:nvPr/>
          </p:nvSpPr>
          <p:spPr>
            <a:xfrm>
              <a:off x="4244575" y="1757375"/>
              <a:ext cx="567650" cy="559825"/>
            </a:xfrm>
            <a:custGeom>
              <a:avLst/>
              <a:gdLst/>
              <a:ahLst/>
              <a:cxnLst/>
              <a:rect l="l" t="t" r="r" b="b"/>
              <a:pathLst>
                <a:path w="22706" h="22393" extrusionOk="0">
                  <a:moveTo>
                    <a:pt x="11357" y="1"/>
                  </a:moveTo>
                  <a:cubicBezTo>
                    <a:pt x="11255" y="1"/>
                    <a:pt x="11152" y="2"/>
                    <a:pt x="11049" y="5"/>
                  </a:cubicBezTo>
                  <a:cubicBezTo>
                    <a:pt x="4870" y="172"/>
                    <a:pt x="0" y="5327"/>
                    <a:pt x="167" y="11506"/>
                  </a:cubicBezTo>
                  <a:cubicBezTo>
                    <a:pt x="331" y="17571"/>
                    <a:pt x="5307" y="22393"/>
                    <a:pt x="11349" y="22393"/>
                  </a:cubicBezTo>
                  <a:cubicBezTo>
                    <a:pt x="11451" y="22393"/>
                    <a:pt x="11554" y="22392"/>
                    <a:pt x="11656" y="22389"/>
                  </a:cubicBezTo>
                  <a:cubicBezTo>
                    <a:pt x="17836" y="22210"/>
                    <a:pt x="22705" y="17067"/>
                    <a:pt x="22539" y="10887"/>
                  </a:cubicBezTo>
                  <a:cubicBezTo>
                    <a:pt x="22375" y="4811"/>
                    <a:pt x="17398" y="1"/>
                    <a:pt x="11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4234150" y="1776625"/>
              <a:ext cx="588500" cy="521650"/>
            </a:xfrm>
            <a:custGeom>
              <a:avLst/>
              <a:gdLst/>
              <a:ahLst/>
              <a:cxnLst/>
              <a:rect l="l" t="t" r="r" b="b"/>
              <a:pathLst>
                <a:path w="23540" h="20866" extrusionOk="0">
                  <a:moveTo>
                    <a:pt x="11768" y="0"/>
                  </a:moveTo>
                  <a:cubicBezTo>
                    <a:pt x="7503" y="0"/>
                    <a:pt x="3504" y="2636"/>
                    <a:pt x="1965" y="6879"/>
                  </a:cubicBezTo>
                  <a:cubicBezTo>
                    <a:pt x="0" y="12296"/>
                    <a:pt x="2798" y="18273"/>
                    <a:pt x="8216" y="20238"/>
                  </a:cubicBezTo>
                  <a:cubicBezTo>
                    <a:pt x="9390" y="20664"/>
                    <a:pt x="10591" y="20866"/>
                    <a:pt x="11772" y="20866"/>
                  </a:cubicBezTo>
                  <a:cubicBezTo>
                    <a:pt x="16036" y="20866"/>
                    <a:pt x="20036" y="18230"/>
                    <a:pt x="21575" y="13987"/>
                  </a:cubicBezTo>
                  <a:cubicBezTo>
                    <a:pt x="23539" y="8570"/>
                    <a:pt x="20741" y="2593"/>
                    <a:pt x="15324" y="628"/>
                  </a:cubicBezTo>
                  <a:cubicBezTo>
                    <a:pt x="14149" y="202"/>
                    <a:pt x="12948" y="0"/>
                    <a:pt x="1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4288025" y="1821150"/>
              <a:ext cx="480750" cy="431825"/>
            </a:xfrm>
            <a:custGeom>
              <a:avLst/>
              <a:gdLst/>
              <a:ahLst/>
              <a:cxnLst/>
              <a:rect l="l" t="t" r="r" b="b"/>
              <a:pathLst>
                <a:path w="19230" h="17273" extrusionOk="0">
                  <a:moveTo>
                    <a:pt x="9609" y="0"/>
                  </a:moveTo>
                  <a:cubicBezTo>
                    <a:pt x="8822" y="0"/>
                    <a:pt x="8022" y="108"/>
                    <a:pt x="7228" y="335"/>
                  </a:cubicBezTo>
                  <a:cubicBezTo>
                    <a:pt x="2644" y="1657"/>
                    <a:pt x="0" y="6443"/>
                    <a:pt x="1322" y="11027"/>
                  </a:cubicBezTo>
                  <a:cubicBezTo>
                    <a:pt x="2404" y="14804"/>
                    <a:pt x="5858" y="17272"/>
                    <a:pt x="9610" y="17272"/>
                  </a:cubicBezTo>
                  <a:cubicBezTo>
                    <a:pt x="10401" y="17272"/>
                    <a:pt x="11204" y="17163"/>
                    <a:pt x="12002" y="16933"/>
                  </a:cubicBezTo>
                  <a:cubicBezTo>
                    <a:pt x="16586" y="15611"/>
                    <a:pt x="19229" y="10825"/>
                    <a:pt x="17907" y="6253"/>
                  </a:cubicBezTo>
                  <a:cubicBezTo>
                    <a:pt x="16815" y="2463"/>
                    <a:pt x="13363" y="0"/>
                    <a:pt x="9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4454700" y="1925675"/>
              <a:ext cx="155400" cy="236050"/>
            </a:xfrm>
            <a:custGeom>
              <a:avLst/>
              <a:gdLst/>
              <a:ahLst/>
              <a:cxnLst/>
              <a:rect l="l" t="t" r="r" b="b"/>
              <a:pathLst>
                <a:path w="6216" h="9442" extrusionOk="0">
                  <a:moveTo>
                    <a:pt x="1906" y="2060"/>
                  </a:moveTo>
                  <a:lnTo>
                    <a:pt x="2632" y="4096"/>
                  </a:lnTo>
                  <a:cubicBezTo>
                    <a:pt x="2434" y="4133"/>
                    <a:pt x="2255" y="4152"/>
                    <a:pt x="2095" y="4152"/>
                  </a:cubicBezTo>
                  <a:cubicBezTo>
                    <a:pt x="1900" y="4152"/>
                    <a:pt x="1734" y="4124"/>
                    <a:pt x="1596" y="4072"/>
                  </a:cubicBezTo>
                  <a:cubicBezTo>
                    <a:pt x="1358" y="3989"/>
                    <a:pt x="1180" y="3798"/>
                    <a:pt x="1084" y="3512"/>
                  </a:cubicBezTo>
                  <a:cubicBezTo>
                    <a:pt x="977" y="3215"/>
                    <a:pt x="989" y="2941"/>
                    <a:pt x="1132" y="2703"/>
                  </a:cubicBezTo>
                  <a:cubicBezTo>
                    <a:pt x="1275" y="2453"/>
                    <a:pt x="1525" y="2238"/>
                    <a:pt x="1906" y="2060"/>
                  </a:cubicBezTo>
                  <a:close/>
                  <a:moveTo>
                    <a:pt x="4025" y="4827"/>
                  </a:moveTo>
                  <a:cubicBezTo>
                    <a:pt x="4239" y="4827"/>
                    <a:pt x="4419" y="4857"/>
                    <a:pt x="4573" y="4917"/>
                  </a:cubicBezTo>
                  <a:cubicBezTo>
                    <a:pt x="4835" y="5013"/>
                    <a:pt x="5025" y="5215"/>
                    <a:pt x="5133" y="5501"/>
                  </a:cubicBezTo>
                  <a:cubicBezTo>
                    <a:pt x="5228" y="5798"/>
                    <a:pt x="5216" y="6084"/>
                    <a:pt x="5061" y="6346"/>
                  </a:cubicBezTo>
                  <a:cubicBezTo>
                    <a:pt x="4906" y="6596"/>
                    <a:pt x="4632" y="6834"/>
                    <a:pt x="4240" y="7037"/>
                  </a:cubicBezTo>
                  <a:lnTo>
                    <a:pt x="3466" y="4882"/>
                  </a:lnTo>
                  <a:cubicBezTo>
                    <a:pt x="3674" y="4845"/>
                    <a:pt x="3860" y="4827"/>
                    <a:pt x="4025" y="4827"/>
                  </a:cubicBezTo>
                  <a:close/>
                  <a:moveTo>
                    <a:pt x="1727" y="0"/>
                  </a:moveTo>
                  <a:lnTo>
                    <a:pt x="1227" y="179"/>
                  </a:lnTo>
                  <a:lnTo>
                    <a:pt x="1644" y="1345"/>
                  </a:lnTo>
                  <a:cubicBezTo>
                    <a:pt x="989" y="1643"/>
                    <a:pt x="537" y="2000"/>
                    <a:pt x="275" y="2441"/>
                  </a:cubicBezTo>
                  <a:cubicBezTo>
                    <a:pt x="25" y="2881"/>
                    <a:pt x="1" y="3381"/>
                    <a:pt x="191" y="3917"/>
                  </a:cubicBezTo>
                  <a:cubicBezTo>
                    <a:pt x="370" y="4417"/>
                    <a:pt x="680" y="4751"/>
                    <a:pt x="1108" y="4917"/>
                  </a:cubicBezTo>
                  <a:cubicBezTo>
                    <a:pt x="1345" y="5007"/>
                    <a:pt x="1631" y="5052"/>
                    <a:pt x="1965" y="5052"/>
                  </a:cubicBezTo>
                  <a:cubicBezTo>
                    <a:pt x="2251" y="5052"/>
                    <a:pt x="2573" y="5019"/>
                    <a:pt x="2930" y="4953"/>
                  </a:cubicBezTo>
                  <a:lnTo>
                    <a:pt x="3740" y="7227"/>
                  </a:lnTo>
                  <a:cubicBezTo>
                    <a:pt x="3370" y="7358"/>
                    <a:pt x="2989" y="7430"/>
                    <a:pt x="2608" y="7453"/>
                  </a:cubicBezTo>
                  <a:cubicBezTo>
                    <a:pt x="2568" y="7455"/>
                    <a:pt x="2528" y="7455"/>
                    <a:pt x="2488" y="7455"/>
                  </a:cubicBezTo>
                  <a:cubicBezTo>
                    <a:pt x="2135" y="7455"/>
                    <a:pt x="1780" y="7409"/>
                    <a:pt x="1406" y="7334"/>
                  </a:cubicBezTo>
                  <a:lnTo>
                    <a:pt x="1406" y="7334"/>
                  </a:lnTo>
                  <a:lnTo>
                    <a:pt x="1727" y="8227"/>
                  </a:lnTo>
                  <a:cubicBezTo>
                    <a:pt x="1862" y="8235"/>
                    <a:pt x="1996" y="8239"/>
                    <a:pt x="2128" y="8239"/>
                  </a:cubicBezTo>
                  <a:cubicBezTo>
                    <a:pt x="2391" y="8239"/>
                    <a:pt x="2648" y="8223"/>
                    <a:pt x="2894" y="8192"/>
                  </a:cubicBezTo>
                  <a:cubicBezTo>
                    <a:pt x="3275" y="8144"/>
                    <a:pt x="3632" y="8061"/>
                    <a:pt x="3990" y="7942"/>
                  </a:cubicBezTo>
                  <a:lnTo>
                    <a:pt x="4525" y="9442"/>
                  </a:lnTo>
                  <a:lnTo>
                    <a:pt x="5025" y="9263"/>
                  </a:lnTo>
                  <a:lnTo>
                    <a:pt x="4490" y="7751"/>
                  </a:lnTo>
                  <a:cubicBezTo>
                    <a:pt x="5180" y="7453"/>
                    <a:pt x="5656" y="7072"/>
                    <a:pt x="5918" y="6608"/>
                  </a:cubicBezTo>
                  <a:cubicBezTo>
                    <a:pt x="6180" y="6156"/>
                    <a:pt x="6216" y="5644"/>
                    <a:pt x="6014" y="5084"/>
                  </a:cubicBezTo>
                  <a:cubicBezTo>
                    <a:pt x="5835" y="4560"/>
                    <a:pt x="5514" y="4215"/>
                    <a:pt x="5049" y="4036"/>
                  </a:cubicBezTo>
                  <a:cubicBezTo>
                    <a:pt x="4804" y="3948"/>
                    <a:pt x="4513" y="3903"/>
                    <a:pt x="4175" y="3903"/>
                  </a:cubicBezTo>
                  <a:cubicBezTo>
                    <a:pt x="3872" y="3903"/>
                    <a:pt x="3533" y="3939"/>
                    <a:pt x="3156" y="4012"/>
                  </a:cubicBezTo>
                  <a:lnTo>
                    <a:pt x="2406" y="1881"/>
                  </a:lnTo>
                  <a:cubicBezTo>
                    <a:pt x="2716" y="1786"/>
                    <a:pt x="3025" y="1726"/>
                    <a:pt x="3347" y="1703"/>
                  </a:cubicBezTo>
                  <a:cubicBezTo>
                    <a:pt x="3476" y="1688"/>
                    <a:pt x="3608" y="1681"/>
                    <a:pt x="3742" y="1681"/>
                  </a:cubicBezTo>
                  <a:cubicBezTo>
                    <a:pt x="3928" y="1681"/>
                    <a:pt x="4117" y="1694"/>
                    <a:pt x="4311" y="1715"/>
                  </a:cubicBezTo>
                  <a:lnTo>
                    <a:pt x="4001" y="845"/>
                  </a:lnTo>
                  <a:cubicBezTo>
                    <a:pt x="3692" y="857"/>
                    <a:pt x="3382" y="881"/>
                    <a:pt x="3073" y="941"/>
                  </a:cubicBezTo>
                  <a:cubicBezTo>
                    <a:pt x="2763" y="988"/>
                    <a:pt x="2454" y="1060"/>
                    <a:pt x="2144" y="1155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4508875" y="2230475"/>
              <a:ext cx="115525" cy="25325"/>
            </a:xfrm>
            <a:custGeom>
              <a:avLst/>
              <a:gdLst/>
              <a:ahLst/>
              <a:cxnLst/>
              <a:rect l="l" t="t" r="r" b="b"/>
              <a:pathLst>
                <a:path w="4621" h="1013" fill="none" extrusionOk="0">
                  <a:moveTo>
                    <a:pt x="4621" y="0"/>
                  </a:moveTo>
                  <a:cubicBezTo>
                    <a:pt x="3132" y="738"/>
                    <a:pt x="1549" y="1012"/>
                    <a:pt x="1" y="857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4634200" y="1849475"/>
              <a:ext cx="128025" cy="333975"/>
            </a:xfrm>
            <a:custGeom>
              <a:avLst/>
              <a:gdLst/>
              <a:ahLst/>
              <a:cxnLst/>
              <a:rect l="l" t="t" r="r" b="b"/>
              <a:pathLst>
                <a:path w="5121" h="13359" fill="none" extrusionOk="0">
                  <a:moveTo>
                    <a:pt x="0" y="0"/>
                  </a:moveTo>
                  <a:cubicBezTo>
                    <a:pt x="1453" y="822"/>
                    <a:pt x="2691" y="2060"/>
                    <a:pt x="3477" y="3679"/>
                  </a:cubicBezTo>
                  <a:cubicBezTo>
                    <a:pt x="5120" y="6965"/>
                    <a:pt x="4465" y="10823"/>
                    <a:pt x="2096" y="13359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8"/>
          <p:cNvGrpSpPr/>
          <p:nvPr/>
        </p:nvGrpSpPr>
        <p:grpSpPr>
          <a:xfrm>
            <a:off x="6967475" y="4730750"/>
            <a:ext cx="559625" cy="559325"/>
            <a:chOff x="3909400" y="3844950"/>
            <a:chExt cx="559625" cy="559325"/>
          </a:xfrm>
        </p:grpSpPr>
        <p:sp>
          <p:nvSpPr>
            <p:cNvPr id="186" name="Google Shape;186;p8"/>
            <p:cNvSpPr/>
            <p:nvPr/>
          </p:nvSpPr>
          <p:spPr>
            <a:xfrm>
              <a:off x="3909400" y="3844950"/>
              <a:ext cx="559625" cy="559325"/>
            </a:xfrm>
            <a:custGeom>
              <a:avLst/>
              <a:gdLst/>
              <a:ahLst/>
              <a:cxnLst/>
              <a:rect l="l" t="t" r="r" b="b"/>
              <a:pathLst>
                <a:path w="22385" h="22373" extrusionOk="0">
                  <a:moveTo>
                    <a:pt x="11193" y="0"/>
                  </a:moveTo>
                  <a:cubicBezTo>
                    <a:pt x="5013" y="0"/>
                    <a:pt x="1" y="5001"/>
                    <a:pt x="1" y="11192"/>
                  </a:cubicBezTo>
                  <a:cubicBezTo>
                    <a:pt x="1" y="17372"/>
                    <a:pt x="5013" y="22372"/>
                    <a:pt x="11193" y="22372"/>
                  </a:cubicBezTo>
                  <a:cubicBezTo>
                    <a:pt x="17372" y="22372"/>
                    <a:pt x="22384" y="17372"/>
                    <a:pt x="22384" y="11192"/>
                  </a:cubicBezTo>
                  <a:cubicBezTo>
                    <a:pt x="22384" y="5001"/>
                    <a:pt x="17372" y="0"/>
                    <a:pt x="1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3923100" y="3863825"/>
              <a:ext cx="532225" cy="521575"/>
            </a:xfrm>
            <a:custGeom>
              <a:avLst/>
              <a:gdLst/>
              <a:ahLst/>
              <a:cxnLst/>
              <a:rect l="l" t="t" r="r" b="b"/>
              <a:pathLst>
                <a:path w="21289" h="20863" extrusionOk="0">
                  <a:moveTo>
                    <a:pt x="10647" y="0"/>
                  </a:moveTo>
                  <a:cubicBezTo>
                    <a:pt x="10516" y="0"/>
                    <a:pt x="10384" y="2"/>
                    <a:pt x="10252" y="7"/>
                  </a:cubicBezTo>
                  <a:cubicBezTo>
                    <a:pt x="4489" y="222"/>
                    <a:pt x="0" y="5068"/>
                    <a:pt x="215" y="10818"/>
                  </a:cubicBezTo>
                  <a:cubicBezTo>
                    <a:pt x="424" y="16448"/>
                    <a:pt x="5055" y="20863"/>
                    <a:pt x="10642" y="20863"/>
                  </a:cubicBezTo>
                  <a:cubicBezTo>
                    <a:pt x="10773" y="20863"/>
                    <a:pt x="10905" y="20860"/>
                    <a:pt x="11037" y="20855"/>
                  </a:cubicBezTo>
                  <a:cubicBezTo>
                    <a:pt x="16788" y="20641"/>
                    <a:pt x="21289" y="15795"/>
                    <a:pt x="21063" y="10044"/>
                  </a:cubicBezTo>
                  <a:cubicBezTo>
                    <a:pt x="20853" y="4414"/>
                    <a:pt x="16234" y="0"/>
                    <a:pt x="10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3972800" y="3908950"/>
              <a:ext cx="432525" cy="431625"/>
            </a:xfrm>
            <a:custGeom>
              <a:avLst/>
              <a:gdLst/>
              <a:ahLst/>
              <a:cxnLst/>
              <a:rect l="l" t="t" r="r" b="b"/>
              <a:pathLst>
                <a:path w="17301" h="17265" extrusionOk="0">
                  <a:moveTo>
                    <a:pt x="8665" y="0"/>
                  </a:moveTo>
                  <a:cubicBezTo>
                    <a:pt x="8650" y="0"/>
                    <a:pt x="8636" y="0"/>
                    <a:pt x="8621" y="0"/>
                  </a:cubicBezTo>
                  <a:cubicBezTo>
                    <a:pt x="3858" y="12"/>
                    <a:pt x="1" y="3894"/>
                    <a:pt x="25" y="8656"/>
                  </a:cubicBezTo>
                  <a:cubicBezTo>
                    <a:pt x="36" y="13423"/>
                    <a:pt x="3906" y="17264"/>
                    <a:pt x="8670" y="17264"/>
                  </a:cubicBezTo>
                  <a:cubicBezTo>
                    <a:pt x="8678" y="17264"/>
                    <a:pt x="8685" y="17264"/>
                    <a:pt x="8692" y="17264"/>
                  </a:cubicBezTo>
                  <a:cubicBezTo>
                    <a:pt x="13455" y="17240"/>
                    <a:pt x="17301" y="13359"/>
                    <a:pt x="17289" y="8597"/>
                  </a:cubicBezTo>
                  <a:cubicBezTo>
                    <a:pt x="17265" y="3837"/>
                    <a:pt x="13407" y="0"/>
                    <a:pt x="8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4212725" y="4294700"/>
              <a:ext cx="108950" cy="44375"/>
            </a:xfrm>
            <a:custGeom>
              <a:avLst/>
              <a:gdLst/>
              <a:ahLst/>
              <a:cxnLst/>
              <a:rect l="l" t="t" r="r" b="b"/>
              <a:pathLst>
                <a:path w="4358" h="1775" fill="none" extrusionOk="0">
                  <a:moveTo>
                    <a:pt x="4358" y="1"/>
                  </a:moveTo>
                  <a:cubicBezTo>
                    <a:pt x="3048" y="1025"/>
                    <a:pt x="1524" y="1608"/>
                    <a:pt x="0" y="1775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4255875" y="3919350"/>
              <a:ext cx="162850" cy="317325"/>
            </a:xfrm>
            <a:custGeom>
              <a:avLst/>
              <a:gdLst/>
              <a:ahLst/>
              <a:cxnLst/>
              <a:rect l="l" t="t" r="r" b="b"/>
              <a:pathLst>
                <a:path w="6514" h="12693" fill="none" extrusionOk="0">
                  <a:moveTo>
                    <a:pt x="1" y="1"/>
                  </a:moveTo>
                  <a:cubicBezTo>
                    <a:pt x="1584" y="513"/>
                    <a:pt x="3049" y="1489"/>
                    <a:pt x="4144" y="2918"/>
                  </a:cubicBezTo>
                  <a:cubicBezTo>
                    <a:pt x="6406" y="5811"/>
                    <a:pt x="6513" y="9716"/>
                    <a:pt x="4715" y="12693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4107650" y="4008075"/>
              <a:ext cx="164925" cy="231000"/>
            </a:xfrm>
            <a:custGeom>
              <a:avLst/>
              <a:gdLst/>
              <a:ahLst/>
              <a:cxnLst/>
              <a:rect l="l" t="t" r="r" b="b"/>
              <a:pathLst>
                <a:path w="6597" h="9240" extrusionOk="0">
                  <a:moveTo>
                    <a:pt x="2953" y="0"/>
                  </a:moveTo>
                  <a:cubicBezTo>
                    <a:pt x="2655" y="36"/>
                    <a:pt x="2382" y="95"/>
                    <a:pt x="2120" y="179"/>
                  </a:cubicBezTo>
                  <a:cubicBezTo>
                    <a:pt x="1858" y="250"/>
                    <a:pt x="1631" y="333"/>
                    <a:pt x="1441" y="429"/>
                  </a:cubicBezTo>
                  <a:cubicBezTo>
                    <a:pt x="715" y="810"/>
                    <a:pt x="274" y="1274"/>
                    <a:pt x="143" y="1834"/>
                  </a:cubicBezTo>
                  <a:cubicBezTo>
                    <a:pt x="0" y="2381"/>
                    <a:pt x="143" y="3072"/>
                    <a:pt x="572" y="3881"/>
                  </a:cubicBezTo>
                  <a:lnTo>
                    <a:pt x="1143" y="5001"/>
                  </a:lnTo>
                  <a:lnTo>
                    <a:pt x="215" y="5489"/>
                  </a:lnTo>
                  <a:lnTo>
                    <a:pt x="560" y="6156"/>
                  </a:lnTo>
                  <a:lnTo>
                    <a:pt x="1500" y="5679"/>
                  </a:lnTo>
                  <a:lnTo>
                    <a:pt x="2632" y="7858"/>
                  </a:lnTo>
                  <a:lnTo>
                    <a:pt x="1524" y="8430"/>
                  </a:lnTo>
                  <a:lnTo>
                    <a:pt x="1929" y="9239"/>
                  </a:lnTo>
                  <a:lnTo>
                    <a:pt x="6596" y="6810"/>
                  </a:lnTo>
                  <a:lnTo>
                    <a:pt x="6192" y="6013"/>
                  </a:lnTo>
                  <a:lnTo>
                    <a:pt x="3572" y="7370"/>
                  </a:lnTo>
                  <a:lnTo>
                    <a:pt x="2441" y="5191"/>
                  </a:lnTo>
                  <a:lnTo>
                    <a:pt x="4275" y="4239"/>
                  </a:lnTo>
                  <a:lnTo>
                    <a:pt x="3929" y="3560"/>
                  </a:lnTo>
                  <a:lnTo>
                    <a:pt x="2084" y="4512"/>
                  </a:lnTo>
                  <a:lnTo>
                    <a:pt x="1560" y="3500"/>
                  </a:lnTo>
                  <a:cubicBezTo>
                    <a:pt x="1215" y="2846"/>
                    <a:pt x="1072" y="2346"/>
                    <a:pt x="1131" y="2000"/>
                  </a:cubicBezTo>
                  <a:cubicBezTo>
                    <a:pt x="1191" y="1667"/>
                    <a:pt x="1441" y="1381"/>
                    <a:pt x="1905" y="1143"/>
                  </a:cubicBezTo>
                  <a:cubicBezTo>
                    <a:pt x="2096" y="1036"/>
                    <a:pt x="2322" y="964"/>
                    <a:pt x="2572" y="917"/>
                  </a:cubicBezTo>
                  <a:cubicBezTo>
                    <a:pt x="2810" y="869"/>
                    <a:pt x="3084" y="857"/>
                    <a:pt x="3394" y="857"/>
                  </a:cubicBezTo>
                  <a:lnTo>
                    <a:pt x="2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8"/>
          <p:cNvGrpSpPr/>
          <p:nvPr/>
        </p:nvGrpSpPr>
        <p:grpSpPr>
          <a:xfrm flipH="1">
            <a:off x="8322563" y="2962100"/>
            <a:ext cx="1099850" cy="1546350"/>
            <a:chOff x="3790650" y="352550"/>
            <a:chExt cx="1099850" cy="1546350"/>
          </a:xfrm>
        </p:grpSpPr>
        <p:sp>
          <p:nvSpPr>
            <p:cNvPr id="193" name="Google Shape;193;p8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8"/>
          <p:cNvSpPr/>
          <p:nvPr/>
        </p:nvSpPr>
        <p:spPr>
          <a:xfrm>
            <a:off x="7694500" y="3578238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8261975" y="4187663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8"/>
          <p:cNvGrpSpPr/>
          <p:nvPr/>
        </p:nvGrpSpPr>
        <p:grpSpPr>
          <a:xfrm flipH="1">
            <a:off x="7264988" y="-465350"/>
            <a:ext cx="1099850" cy="1546350"/>
            <a:chOff x="3790650" y="352550"/>
            <a:chExt cx="1099850" cy="1546350"/>
          </a:xfrm>
        </p:grpSpPr>
        <p:sp>
          <p:nvSpPr>
            <p:cNvPr id="198" name="Google Shape;198;p8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8"/>
          <p:cNvGrpSpPr/>
          <p:nvPr/>
        </p:nvGrpSpPr>
        <p:grpSpPr>
          <a:xfrm flipH="1">
            <a:off x="460888" y="4446725"/>
            <a:ext cx="1099850" cy="1546350"/>
            <a:chOff x="3790650" y="352550"/>
            <a:chExt cx="1099850" cy="1546350"/>
          </a:xfrm>
        </p:grpSpPr>
        <p:sp>
          <p:nvSpPr>
            <p:cNvPr id="201" name="Google Shape;201;p8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203;p8"/>
          <p:cNvGrpSpPr/>
          <p:nvPr/>
        </p:nvGrpSpPr>
        <p:grpSpPr>
          <a:xfrm flipH="1">
            <a:off x="99438" y="64625"/>
            <a:ext cx="1099850" cy="1546350"/>
            <a:chOff x="3790650" y="352550"/>
            <a:chExt cx="1099850" cy="1546350"/>
          </a:xfrm>
        </p:grpSpPr>
        <p:sp>
          <p:nvSpPr>
            <p:cNvPr id="204" name="Google Shape;204;p8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8"/>
          <p:cNvSpPr/>
          <p:nvPr/>
        </p:nvSpPr>
        <p:spPr>
          <a:xfrm>
            <a:off x="-266400" y="942713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"/>
          <p:cNvSpPr/>
          <p:nvPr/>
        </p:nvSpPr>
        <p:spPr>
          <a:xfrm>
            <a:off x="301075" y="1552138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"/>
          <p:cNvSpPr/>
          <p:nvPr/>
        </p:nvSpPr>
        <p:spPr>
          <a:xfrm>
            <a:off x="5545550" y="64613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8"/>
          <p:cNvSpPr/>
          <p:nvPr/>
        </p:nvSpPr>
        <p:spPr>
          <a:xfrm>
            <a:off x="2828100" y="4730738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"/>
          <p:cNvSpPr txBox="1">
            <a:spLocks noGrp="1"/>
          </p:cNvSpPr>
          <p:nvPr>
            <p:ph type="title"/>
          </p:nvPr>
        </p:nvSpPr>
        <p:spPr>
          <a:xfrm>
            <a:off x="2135550" y="2477513"/>
            <a:ext cx="4872900" cy="1011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9"/>
          <p:cNvSpPr txBox="1">
            <a:spLocks noGrp="1"/>
          </p:cNvSpPr>
          <p:nvPr>
            <p:ph type="subTitle" idx="1"/>
          </p:nvPr>
        </p:nvSpPr>
        <p:spPr>
          <a:xfrm>
            <a:off x="2135550" y="3608988"/>
            <a:ext cx="4872900" cy="11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9"/>
          <p:cNvSpPr/>
          <p:nvPr/>
        </p:nvSpPr>
        <p:spPr>
          <a:xfrm>
            <a:off x="8770900" y="179982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9"/>
          <p:cNvSpPr/>
          <p:nvPr/>
        </p:nvSpPr>
        <p:spPr>
          <a:xfrm>
            <a:off x="360138" y="13360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"/>
          <p:cNvSpPr/>
          <p:nvPr/>
        </p:nvSpPr>
        <p:spPr>
          <a:xfrm>
            <a:off x="772000" y="68845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" name="Google Shape;216;p9"/>
          <p:cNvGrpSpPr/>
          <p:nvPr/>
        </p:nvGrpSpPr>
        <p:grpSpPr>
          <a:xfrm flipH="1">
            <a:off x="26363" y="-356150"/>
            <a:ext cx="1099850" cy="1546350"/>
            <a:chOff x="3790650" y="352550"/>
            <a:chExt cx="1099850" cy="1546350"/>
          </a:xfrm>
        </p:grpSpPr>
        <p:sp>
          <p:nvSpPr>
            <p:cNvPr id="217" name="Google Shape;217;p9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9"/>
          <p:cNvSpPr/>
          <p:nvPr/>
        </p:nvSpPr>
        <p:spPr>
          <a:xfrm>
            <a:off x="7895588" y="402260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8307450" y="457745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9"/>
          <p:cNvGrpSpPr/>
          <p:nvPr/>
        </p:nvGrpSpPr>
        <p:grpSpPr>
          <a:xfrm flipH="1">
            <a:off x="7561813" y="3532850"/>
            <a:ext cx="1099850" cy="1546350"/>
            <a:chOff x="3790650" y="352550"/>
            <a:chExt cx="1099850" cy="1546350"/>
          </a:xfrm>
        </p:grpSpPr>
        <p:sp>
          <p:nvSpPr>
            <p:cNvPr id="222" name="Google Shape;222;p9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9"/>
          <p:cNvGrpSpPr/>
          <p:nvPr/>
        </p:nvGrpSpPr>
        <p:grpSpPr>
          <a:xfrm flipH="1">
            <a:off x="8770888" y="1619050"/>
            <a:ext cx="1099850" cy="1546350"/>
            <a:chOff x="3790650" y="352550"/>
            <a:chExt cx="1099850" cy="1546350"/>
          </a:xfrm>
        </p:grpSpPr>
        <p:sp>
          <p:nvSpPr>
            <p:cNvPr id="225" name="Google Shape;225;p9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9"/>
          <p:cNvGrpSpPr/>
          <p:nvPr/>
        </p:nvGrpSpPr>
        <p:grpSpPr>
          <a:xfrm>
            <a:off x="872763" y="4324325"/>
            <a:ext cx="559625" cy="559325"/>
            <a:chOff x="3909400" y="3844950"/>
            <a:chExt cx="559625" cy="559325"/>
          </a:xfrm>
        </p:grpSpPr>
        <p:sp>
          <p:nvSpPr>
            <p:cNvPr id="228" name="Google Shape;228;p9"/>
            <p:cNvSpPr/>
            <p:nvPr/>
          </p:nvSpPr>
          <p:spPr>
            <a:xfrm>
              <a:off x="3909400" y="3844950"/>
              <a:ext cx="559625" cy="559325"/>
            </a:xfrm>
            <a:custGeom>
              <a:avLst/>
              <a:gdLst/>
              <a:ahLst/>
              <a:cxnLst/>
              <a:rect l="l" t="t" r="r" b="b"/>
              <a:pathLst>
                <a:path w="22385" h="22373" extrusionOk="0">
                  <a:moveTo>
                    <a:pt x="11193" y="0"/>
                  </a:moveTo>
                  <a:cubicBezTo>
                    <a:pt x="5013" y="0"/>
                    <a:pt x="1" y="5001"/>
                    <a:pt x="1" y="11192"/>
                  </a:cubicBezTo>
                  <a:cubicBezTo>
                    <a:pt x="1" y="17372"/>
                    <a:pt x="5013" y="22372"/>
                    <a:pt x="11193" y="22372"/>
                  </a:cubicBezTo>
                  <a:cubicBezTo>
                    <a:pt x="17372" y="22372"/>
                    <a:pt x="22384" y="17372"/>
                    <a:pt x="22384" y="11192"/>
                  </a:cubicBezTo>
                  <a:cubicBezTo>
                    <a:pt x="22384" y="5001"/>
                    <a:pt x="17372" y="0"/>
                    <a:pt x="1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3923100" y="3863825"/>
              <a:ext cx="532225" cy="521575"/>
            </a:xfrm>
            <a:custGeom>
              <a:avLst/>
              <a:gdLst/>
              <a:ahLst/>
              <a:cxnLst/>
              <a:rect l="l" t="t" r="r" b="b"/>
              <a:pathLst>
                <a:path w="21289" h="20863" extrusionOk="0">
                  <a:moveTo>
                    <a:pt x="10647" y="0"/>
                  </a:moveTo>
                  <a:cubicBezTo>
                    <a:pt x="10516" y="0"/>
                    <a:pt x="10384" y="2"/>
                    <a:pt x="10252" y="7"/>
                  </a:cubicBezTo>
                  <a:cubicBezTo>
                    <a:pt x="4489" y="222"/>
                    <a:pt x="0" y="5068"/>
                    <a:pt x="215" y="10818"/>
                  </a:cubicBezTo>
                  <a:cubicBezTo>
                    <a:pt x="424" y="16448"/>
                    <a:pt x="5055" y="20863"/>
                    <a:pt x="10642" y="20863"/>
                  </a:cubicBezTo>
                  <a:cubicBezTo>
                    <a:pt x="10773" y="20863"/>
                    <a:pt x="10905" y="20860"/>
                    <a:pt x="11037" y="20855"/>
                  </a:cubicBezTo>
                  <a:cubicBezTo>
                    <a:pt x="16788" y="20641"/>
                    <a:pt x="21289" y="15795"/>
                    <a:pt x="21063" y="10044"/>
                  </a:cubicBezTo>
                  <a:cubicBezTo>
                    <a:pt x="20853" y="4414"/>
                    <a:pt x="16234" y="0"/>
                    <a:pt x="10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3972800" y="3908950"/>
              <a:ext cx="432525" cy="431625"/>
            </a:xfrm>
            <a:custGeom>
              <a:avLst/>
              <a:gdLst/>
              <a:ahLst/>
              <a:cxnLst/>
              <a:rect l="l" t="t" r="r" b="b"/>
              <a:pathLst>
                <a:path w="17301" h="17265" extrusionOk="0">
                  <a:moveTo>
                    <a:pt x="8665" y="0"/>
                  </a:moveTo>
                  <a:cubicBezTo>
                    <a:pt x="8650" y="0"/>
                    <a:pt x="8636" y="0"/>
                    <a:pt x="8621" y="0"/>
                  </a:cubicBezTo>
                  <a:cubicBezTo>
                    <a:pt x="3858" y="12"/>
                    <a:pt x="1" y="3894"/>
                    <a:pt x="25" y="8656"/>
                  </a:cubicBezTo>
                  <a:cubicBezTo>
                    <a:pt x="36" y="13423"/>
                    <a:pt x="3906" y="17264"/>
                    <a:pt x="8670" y="17264"/>
                  </a:cubicBezTo>
                  <a:cubicBezTo>
                    <a:pt x="8678" y="17264"/>
                    <a:pt x="8685" y="17264"/>
                    <a:pt x="8692" y="17264"/>
                  </a:cubicBezTo>
                  <a:cubicBezTo>
                    <a:pt x="13455" y="17240"/>
                    <a:pt x="17301" y="13359"/>
                    <a:pt x="17289" y="8597"/>
                  </a:cubicBezTo>
                  <a:cubicBezTo>
                    <a:pt x="17265" y="3837"/>
                    <a:pt x="13407" y="0"/>
                    <a:pt x="8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4212725" y="4294700"/>
              <a:ext cx="108950" cy="44375"/>
            </a:xfrm>
            <a:custGeom>
              <a:avLst/>
              <a:gdLst/>
              <a:ahLst/>
              <a:cxnLst/>
              <a:rect l="l" t="t" r="r" b="b"/>
              <a:pathLst>
                <a:path w="4358" h="1775" fill="none" extrusionOk="0">
                  <a:moveTo>
                    <a:pt x="4358" y="1"/>
                  </a:moveTo>
                  <a:cubicBezTo>
                    <a:pt x="3048" y="1025"/>
                    <a:pt x="1524" y="1608"/>
                    <a:pt x="0" y="1775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4255875" y="3919350"/>
              <a:ext cx="162850" cy="317325"/>
            </a:xfrm>
            <a:custGeom>
              <a:avLst/>
              <a:gdLst/>
              <a:ahLst/>
              <a:cxnLst/>
              <a:rect l="l" t="t" r="r" b="b"/>
              <a:pathLst>
                <a:path w="6514" h="12693" fill="none" extrusionOk="0">
                  <a:moveTo>
                    <a:pt x="1" y="1"/>
                  </a:moveTo>
                  <a:cubicBezTo>
                    <a:pt x="1584" y="513"/>
                    <a:pt x="3049" y="1489"/>
                    <a:pt x="4144" y="2918"/>
                  </a:cubicBezTo>
                  <a:cubicBezTo>
                    <a:pt x="6406" y="5811"/>
                    <a:pt x="6513" y="9716"/>
                    <a:pt x="4715" y="12693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4107650" y="4008075"/>
              <a:ext cx="164925" cy="231000"/>
            </a:xfrm>
            <a:custGeom>
              <a:avLst/>
              <a:gdLst/>
              <a:ahLst/>
              <a:cxnLst/>
              <a:rect l="l" t="t" r="r" b="b"/>
              <a:pathLst>
                <a:path w="6597" h="9240" extrusionOk="0">
                  <a:moveTo>
                    <a:pt x="2953" y="0"/>
                  </a:moveTo>
                  <a:cubicBezTo>
                    <a:pt x="2655" y="36"/>
                    <a:pt x="2382" y="95"/>
                    <a:pt x="2120" y="179"/>
                  </a:cubicBezTo>
                  <a:cubicBezTo>
                    <a:pt x="1858" y="250"/>
                    <a:pt x="1631" y="333"/>
                    <a:pt x="1441" y="429"/>
                  </a:cubicBezTo>
                  <a:cubicBezTo>
                    <a:pt x="715" y="810"/>
                    <a:pt x="274" y="1274"/>
                    <a:pt x="143" y="1834"/>
                  </a:cubicBezTo>
                  <a:cubicBezTo>
                    <a:pt x="0" y="2381"/>
                    <a:pt x="143" y="3072"/>
                    <a:pt x="572" y="3881"/>
                  </a:cubicBezTo>
                  <a:lnTo>
                    <a:pt x="1143" y="5001"/>
                  </a:lnTo>
                  <a:lnTo>
                    <a:pt x="215" y="5489"/>
                  </a:lnTo>
                  <a:lnTo>
                    <a:pt x="560" y="6156"/>
                  </a:lnTo>
                  <a:lnTo>
                    <a:pt x="1500" y="5679"/>
                  </a:lnTo>
                  <a:lnTo>
                    <a:pt x="2632" y="7858"/>
                  </a:lnTo>
                  <a:lnTo>
                    <a:pt x="1524" y="8430"/>
                  </a:lnTo>
                  <a:lnTo>
                    <a:pt x="1929" y="9239"/>
                  </a:lnTo>
                  <a:lnTo>
                    <a:pt x="6596" y="6810"/>
                  </a:lnTo>
                  <a:lnTo>
                    <a:pt x="6192" y="6013"/>
                  </a:lnTo>
                  <a:lnTo>
                    <a:pt x="3572" y="7370"/>
                  </a:lnTo>
                  <a:lnTo>
                    <a:pt x="2441" y="5191"/>
                  </a:lnTo>
                  <a:lnTo>
                    <a:pt x="4275" y="4239"/>
                  </a:lnTo>
                  <a:lnTo>
                    <a:pt x="3929" y="3560"/>
                  </a:lnTo>
                  <a:lnTo>
                    <a:pt x="2084" y="4512"/>
                  </a:lnTo>
                  <a:lnTo>
                    <a:pt x="1560" y="3500"/>
                  </a:lnTo>
                  <a:cubicBezTo>
                    <a:pt x="1215" y="2846"/>
                    <a:pt x="1072" y="2346"/>
                    <a:pt x="1131" y="2000"/>
                  </a:cubicBezTo>
                  <a:cubicBezTo>
                    <a:pt x="1191" y="1667"/>
                    <a:pt x="1441" y="1381"/>
                    <a:pt x="1905" y="1143"/>
                  </a:cubicBezTo>
                  <a:cubicBezTo>
                    <a:pt x="2096" y="1036"/>
                    <a:pt x="2322" y="964"/>
                    <a:pt x="2572" y="917"/>
                  </a:cubicBezTo>
                  <a:cubicBezTo>
                    <a:pt x="2810" y="869"/>
                    <a:pt x="3084" y="857"/>
                    <a:pt x="3394" y="857"/>
                  </a:cubicBezTo>
                  <a:lnTo>
                    <a:pt x="2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9"/>
          <p:cNvGrpSpPr/>
          <p:nvPr/>
        </p:nvGrpSpPr>
        <p:grpSpPr>
          <a:xfrm>
            <a:off x="8102075" y="259688"/>
            <a:ext cx="559600" cy="559600"/>
            <a:chOff x="6905625" y="3039500"/>
            <a:chExt cx="559600" cy="559600"/>
          </a:xfrm>
        </p:grpSpPr>
        <p:sp>
          <p:nvSpPr>
            <p:cNvPr id="235" name="Google Shape;235;p9"/>
            <p:cNvSpPr/>
            <p:nvPr/>
          </p:nvSpPr>
          <p:spPr>
            <a:xfrm>
              <a:off x="6905625" y="3039500"/>
              <a:ext cx="559600" cy="559600"/>
            </a:xfrm>
            <a:custGeom>
              <a:avLst/>
              <a:gdLst/>
              <a:ahLst/>
              <a:cxnLst/>
              <a:rect l="l" t="t" r="r" b="b"/>
              <a:pathLst>
                <a:path w="22384" h="22384" extrusionOk="0">
                  <a:moveTo>
                    <a:pt x="11192" y="0"/>
                  </a:moveTo>
                  <a:cubicBezTo>
                    <a:pt x="5013" y="0"/>
                    <a:pt x="0" y="5013"/>
                    <a:pt x="0" y="11192"/>
                  </a:cubicBezTo>
                  <a:cubicBezTo>
                    <a:pt x="0" y="17383"/>
                    <a:pt x="5013" y="22384"/>
                    <a:pt x="11192" y="22384"/>
                  </a:cubicBezTo>
                  <a:cubicBezTo>
                    <a:pt x="17371" y="22384"/>
                    <a:pt x="22384" y="17383"/>
                    <a:pt x="22384" y="11192"/>
                  </a:cubicBezTo>
                  <a:cubicBezTo>
                    <a:pt x="22384" y="5013"/>
                    <a:pt x="17371" y="0"/>
                    <a:pt x="1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6924675" y="3058550"/>
              <a:ext cx="521500" cy="521800"/>
            </a:xfrm>
            <a:custGeom>
              <a:avLst/>
              <a:gdLst/>
              <a:ahLst/>
              <a:cxnLst/>
              <a:rect l="l" t="t" r="r" b="b"/>
              <a:pathLst>
                <a:path w="20860" h="20872" extrusionOk="0">
                  <a:moveTo>
                    <a:pt x="10430" y="0"/>
                  </a:moveTo>
                  <a:cubicBezTo>
                    <a:pt x="4667" y="0"/>
                    <a:pt x="0" y="4679"/>
                    <a:pt x="0" y="10430"/>
                  </a:cubicBezTo>
                  <a:cubicBezTo>
                    <a:pt x="0" y="16193"/>
                    <a:pt x="4667" y="20872"/>
                    <a:pt x="10430" y="20872"/>
                  </a:cubicBezTo>
                  <a:cubicBezTo>
                    <a:pt x="16193" y="20872"/>
                    <a:pt x="20860" y="16193"/>
                    <a:pt x="20860" y="10430"/>
                  </a:cubicBezTo>
                  <a:cubicBezTo>
                    <a:pt x="20860" y="4679"/>
                    <a:pt x="16193" y="0"/>
                    <a:pt x="10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6940725" y="3103975"/>
              <a:ext cx="489375" cy="431825"/>
            </a:xfrm>
            <a:custGeom>
              <a:avLst/>
              <a:gdLst/>
              <a:ahLst/>
              <a:cxnLst/>
              <a:rect l="l" t="t" r="r" b="b"/>
              <a:pathLst>
                <a:path w="19575" h="17273" extrusionOk="0">
                  <a:moveTo>
                    <a:pt x="9798" y="1"/>
                  </a:moveTo>
                  <a:cubicBezTo>
                    <a:pt x="6375" y="1"/>
                    <a:pt x="3138" y="2046"/>
                    <a:pt x="1787" y="5410"/>
                  </a:cubicBezTo>
                  <a:cubicBezTo>
                    <a:pt x="1" y="9839"/>
                    <a:pt x="2156" y="14864"/>
                    <a:pt x="6573" y="16650"/>
                  </a:cubicBezTo>
                  <a:cubicBezTo>
                    <a:pt x="7629" y="17072"/>
                    <a:pt x="8718" y="17273"/>
                    <a:pt x="9788" y="17273"/>
                  </a:cubicBezTo>
                  <a:cubicBezTo>
                    <a:pt x="13212" y="17273"/>
                    <a:pt x="16449" y="15225"/>
                    <a:pt x="17801" y="11852"/>
                  </a:cubicBezTo>
                  <a:cubicBezTo>
                    <a:pt x="19575" y="7434"/>
                    <a:pt x="17432" y="2398"/>
                    <a:pt x="13014" y="624"/>
                  </a:cubicBezTo>
                  <a:cubicBezTo>
                    <a:pt x="11959" y="201"/>
                    <a:pt x="10869" y="1"/>
                    <a:pt x="9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7026175" y="3465425"/>
              <a:ext cx="100025" cy="61650"/>
            </a:xfrm>
            <a:custGeom>
              <a:avLst/>
              <a:gdLst/>
              <a:ahLst/>
              <a:cxnLst/>
              <a:rect l="l" t="t" r="r" b="b"/>
              <a:pathLst>
                <a:path w="4001" h="2466" fill="none" extrusionOk="0">
                  <a:moveTo>
                    <a:pt x="4001" y="2466"/>
                  </a:moveTo>
                  <a:cubicBezTo>
                    <a:pt x="2417" y="2001"/>
                    <a:pt x="1048" y="1132"/>
                    <a:pt x="0" y="1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7204450" y="3252025"/>
              <a:ext cx="200950" cy="282500"/>
            </a:xfrm>
            <a:custGeom>
              <a:avLst/>
              <a:gdLst/>
              <a:ahLst/>
              <a:cxnLst/>
              <a:rect l="l" t="t" r="r" b="b"/>
              <a:pathLst>
                <a:path w="8038" h="11300" fill="none" extrusionOk="0">
                  <a:moveTo>
                    <a:pt x="7442" y="0"/>
                  </a:moveTo>
                  <a:cubicBezTo>
                    <a:pt x="7966" y="1596"/>
                    <a:pt x="8038" y="3334"/>
                    <a:pt x="7549" y="5060"/>
                  </a:cubicBezTo>
                  <a:cubicBezTo>
                    <a:pt x="6537" y="8608"/>
                    <a:pt x="3454" y="11002"/>
                    <a:pt x="1" y="11299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7101175" y="3180575"/>
              <a:ext cx="189625" cy="216425"/>
            </a:xfrm>
            <a:custGeom>
              <a:avLst/>
              <a:gdLst/>
              <a:ahLst/>
              <a:cxnLst/>
              <a:rect l="l" t="t" r="r" b="b"/>
              <a:pathLst>
                <a:path w="7585" h="8657" extrusionOk="0">
                  <a:moveTo>
                    <a:pt x="2191" y="1"/>
                  </a:moveTo>
                  <a:lnTo>
                    <a:pt x="2322" y="3525"/>
                  </a:lnTo>
                  <a:lnTo>
                    <a:pt x="2322" y="3525"/>
                  </a:lnTo>
                  <a:lnTo>
                    <a:pt x="1060" y="2906"/>
                  </a:lnTo>
                  <a:lnTo>
                    <a:pt x="774" y="3489"/>
                  </a:lnTo>
                  <a:lnTo>
                    <a:pt x="2346" y="4275"/>
                  </a:lnTo>
                  <a:lnTo>
                    <a:pt x="2382" y="5204"/>
                  </a:lnTo>
                  <a:lnTo>
                    <a:pt x="2263" y="5442"/>
                  </a:lnTo>
                  <a:lnTo>
                    <a:pt x="286" y="4466"/>
                  </a:lnTo>
                  <a:lnTo>
                    <a:pt x="0" y="5049"/>
                  </a:lnTo>
                  <a:lnTo>
                    <a:pt x="1977" y="6025"/>
                  </a:lnTo>
                  <a:lnTo>
                    <a:pt x="905" y="8192"/>
                  </a:lnTo>
                  <a:lnTo>
                    <a:pt x="1858" y="8657"/>
                  </a:lnTo>
                  <a:lnTo>
                    <a:pt x="2929" y="6502"/>
                  </a:lnTo>
                  <a:lnTo>
                    <a:pt x="4882" y="7478"/>
                  </a:lnTo>
                  <a:lnTo>
                    <a:pt x="5180" y="6894"/>
                  </a:lnTo>
                  <a:lnTo>
                    <a:pt x="3203" y="5918"/>
                  </a:lnTo>
                  <a:lnTo>
                    <a:pt x="3322" y="5668"/>
                  </a:lnTo>
                  <a:lnTo>
                    <a:pt x="4084" y="5132"/>
                  </a:lnTo>
                  <a:lnTo>
                    <a:pt x="5656" y="5918"/>
                  </a:lnTo>
                  <a:lnTo>
                    <a:pt x="5954" y="5335"/>
                  </a:lnTo>
                  <a:lnTo>
                    <a:pt x="4691" y="4704"/>
                  </a:lnTo>
                  <a:lnTo>
                    <a:pt x="7585" y="2680"/>
                  </a:lnTo>
                  <a:lnTo>
                    <a:pt x="6680" y="2227"/>
                  </a:lnTo>
                  <a:lnTo>
                    <a:pt x="3239" y="4656"/>
                  </a:lnTo>
                  <a:lnTo>
                    <a:pt x="3096" y="453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p9"/>
          <p:cNvSpPr/>
          <p:nvPr/>
        </p:nvSpPr>
        <p:spPr>
          <a:xfrm>
            <a:off x="-131987" y="390647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" name="Google Shape;242;p9"/>
          <p:cNvGrpSpPr/>
          <p:nvPr/>
        </p:nvGrpSpPr>
        <p:grpSpPr>
          <a:xfrm flipH="1">
            <a:off x="1579963" y="4372925"/>
            <a:ext cx="1099850" cy="1546350"/>
            <a:chOff x="3790650" y="352550"/>
            <a:chExt cx="1099850" cy="1546350"/>
          </a:xfrm>
        </p:grpSpPr>
        <p:sp>
          <p:nvSpPr>
            <p:cNvPr id="243" name="Google Shape;243;p9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9"/>
          <p:cNvGrpSpPr/>
          <p:nvPr/>
        </p:nvGrpSpPr>
        <p:grpSpPr>
          <a:xfrm flipH="1">
            <a:off x="-726762" y="2474575"/>
            <a:ext cx="1099850" cy="1546350"/>
            <a:chOff x="3790650" y="352550"/>
            <a:chExt cx="1099850" cy="1546350"/>
          </a:xfrm>
        </p:grpSpPr>
        <p:sp>
          <p:nvSpPr>
            <p:cNvPr id="246" name="Google Shape;246;p9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9"/>
          <p:cNvSpPr>
            <a:spLocks noGrp="1"/>
          </p:cNvSpPr>
          <p:nvPr>
            <p:ph type="pic" idx="2"/>
          </p:nvPr>
        </p:nvSpPr>
        <p:spPr>
          <a:xfrm rot="10800000">
            <a:off x="2116575" y="-2331150"/>
            <a:ext cx="4921500" cy="4624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"/>
          <p:cNvSpPr>
            <a:spLocks noGrp="1"/>
          </p:cNvSpPr>
          <p:nvPr>
            <p:ph type="pic" idx="2"/>
          </p:nvPr>
        </p:nvSpPr>
        <p:spPr>
          <a:xfrm rot="5400000">
            <a:off x="-390000" y="396000"/>
            <a:ext cx="5143500" cy="43515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4401175" y="1413988"/>
            <a:ext cx="40296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  <a:highlight>
                  <a:schemeClr val="accent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subTitle" idx="1"/>
          </p:nvPr>
        </p:nvSpPr>
        <p:spPr>
          <a:xfrm>
            <a:off x="4679725" y="3232431"/>
            <a:ext cx="3472500" cy="7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70" name="Google Shape;270;p11"/>
          <p:cNvGrpSpPr/>
          <p:nvPr/>
        </p:nvGrpSpPr>
        <p:grpSpPr>
          <a:xfrm>
            <a:off x="7175032" y="259598"/>
            <a:ext cx="614808" cy="559813"/>
            <a:chOff x="6188250" y="1349550"/>
            <a:chExt cx="539400" cy="491150"/>
          </a:xfrm>
        </p:grpSpPr>
        <p:sp>
          <p:nvSpPr>
            <p:cNvPr id="271" name="Google Shape;271;p11"/>
            <p:cNvSpPr/>
            <p:nvPr/>
          </p:nvSpPr>
          <p:spPr>
            <a:xfrm>
              <a:off x="6188250" y="1349550"/>
              <a:ext cx="539400" cy="491150"/>
            </a:xfrm>
            <a:custGeom>
              <a:avLst/>
              <a:gdLst/>
              <a:ahLst/>
              <a:cxnLst/>
              <a:rect l="l" t="t" r="r" b="b"/>
              <a:pathLst>
                <a:path w="21576" h="19646" extrusionOk="0">
                  <a:moveTo>
                    <a:pt x="10788" y="1"/>
                  </a:moveTo>
                  <a:cubicBezTo>
                    <a:pt x="8276" y="1"/>
                    <a:pt x="5764" y="959"/>
                    <a:pt x="3847" y="2876"/>
                  </a:cubicBezTo>
                  <a:cubicBezTo>
                    <a:pt x="1" y="6710"/>
                    <a:pt x="1" y="12925"/>
                    <a:pt x="3847" y="16770"/>
                  </a:cubicBezTo>
                  <a:cubicBezTo>
                    <a:pt x="5764" y="18687"/>
                    <a:pt x="8276" y="19646"/>
                    <a:pt x="10788" y="19646"/>
                  </a:cubicBezTo>
                  <a:cubicBezTo>
                    <a:pt x="13300" y="19646"/>
                    <a:pt x="15812" y="18687"/>
                    <a:pt x="17729" y="16770"/>
                  </a:cubicBezTo>
                  <a:cubicBezTo>
                    <a:pt x="21575" y="12925"/>
                    <a:pt x="21575" y="6710"/>
                    <a:pt x="17729" y="2876"/>
                  </a:cubicBezTo>
                  <a:cubicBezTo>
                    <a:pt x="15812" y="959"/>
                    <a:pt x="13300" y="1"/>
                    <a:pt x="10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6206725" y="1366375"/>
              <a:ext cx="502450" cy="457525"/>
            </a:xfrm>
            <a:custGeom>
              <a:avLst/>
              <a:gdLst/>
              <a:ahLst/>
              <a:cxnLst/>
              <a:rect l="l" t="t" r="r" b="b"/>
              <a:pathLst>
                <a:path w="20098" h="18301" extrusionOk="0">
                  <a:moveTo>
                    <a:pt x="10049" y="0"/>
                  </a:moveTo>
                  <a:cubicBezTo>
                    <a:pt x="7706" y="0"/>
                    <a:pt x="5364" y="893"/>
                    <a:pt x="3572" y="2679"/>
                  </a:cubicBezTo>
                  <a:cubicBezTo>
                    <a:pt x="0" y="6251"/>
                    <a:pt x="0" y="12049"/>
                    <a:pt x="3572" y="15621"/>
                  </a:cubicBezTo>
                  <a:cubicBezTo>
                    <a:pt x="5364" y="17407"/>
                    <a:pt x="7706" y="18300"/>
                    <a:pt x="10049" y="18300"/>
                  </a:cubicBezTo>
                  <a:cubicBezTo>
                    <a:pt x="12392" y="18300"/>
                    <a:pt x="14734" y="17407"/>
                    <a:pt x="16526" y="15621"/>
                  </a:cubicBezTo>
                  <a:cubicBezTo>
                    <a:pt x="20098" y="12049"/>
                    <a:pt x="20098" y="6251"/>
                    <a:pt x="16526" y="2679"/>
                  </a:cubicBezTo>
                  <a:cubicBezTo>
                    <a:pt x="14734" y="893"/>
                    <a:pt x="12392" y="0"/>
                    <a:pt x="10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6250175" y="1405650"/>
              <a:ext cx="415550" cy="378875"/>
            </a:xfrm>
            <a:custGeom>
              <a:avLst/>
              <a:gdLst/>
              <a:ahLst/>
              <a:cxnLst/>
              <a:rect l="l" t="t" r="r" b="b"/>
              <a:pathLst>
                <a:path w="16622" h="15155" extrusionOk="0">
                  <a:moveTo>
                    <a:pt x="8311" y="1"/>
                  </a:moveTo>
                  <a:cubicBezTo>
                    <a:pt x="6373" y="1"/>
                    <a:pt x="4436" y="739"/>
                    <a:pt x="2953" y="2215"/>
                  </a:cubicBezTo>
                  <a:cubicBezTo>
                    <a:pt x="0" y="5180"/>
                    <a:pt x="0" y="9978"/>
                    <a:pt x="2953" y="12931"/>
                  </a:cubicBezTo>
                  <a:cubicBezTo>
                    <a:pt x="4436" y="14413"/>
                    <a:pt x="6373" y="15155"/>
                    <a:pt x="8311" y="15155"/>
                  </a:cubicBezTo>
                  <a:cubicBezTo>
                    <a:pt x="10249" y="15155"/>
                    <a:pt x="12187" y="14413"/>
                    <a:pt x="13669" y="12931"/>
                  </a:cubicBezTo>
                  <a:cubicBezTo>
                    <a:pt x="16622" y="9978"/>
                    <a:pt x="16622" y="5180"/>
                    <a:pt x="13669" y="2215"/>
                  </a:cubicBezTo>
                  <a:cubicBezTo>
                    <a:pt x="12187" y="739"/>
                    <a:pt x="10249" y="1"/>
                    <a:pt x="8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6353750" y="1753025"/>
              <a:ext cx="98250" cy="31275"/>
            </a:xfrm>
            <a:custGeom>
              <a:avLst/>
              <a:gdLst/>
              <a:ahLst/>
              <a:cxnLst/>
              <a:rect l="l" t="t" r="r" b="b"/>
              <a:pathLst>
                <a:path w="3930" h="1251" fill="none" extrusionOk="0">
                  <a:moveTo>
                    <a:pt x="3930" y="1251"/>
                  </a:moveTo>
                  <a:cubicBezTo>
                    <a:pt x="2477" y="1203"/>
                    <a:pt x="1132" y="751"/>
                    <a:pt x="1" y="0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6519850" y="1493775"/>
              <a:ext cx="128600" cy="280100"/>
            </a:xfrm>
            <a:custGeom>
              <a:avLst/>
              <a:gdLst/>
              <a:ahLst/>
              <a:cxnLst/>
              <a:rect l="l" t="t" r="r" b="b"/>
              <a:pathLst>
                <a:path w="5144" h="11204" fill="none" extrusionOk="0">
                  <a:moveTo>
                    <a:pt x="3930" y="0"/>
                  </a:moveTo>
                  <a:cubicBezTo>
                    <a:pt x="4715" y="1238"/>
                    <a:pt x="5144" y="2703"/>
                    <a:pt x="5084" y="4286"/>
                  </a:cubicBezTo>
                  <a:cubicBezTo>
                    <a:pt x="4989" y="7513"/>
                    <a:pt x="2870" y="10204"/>
                    <a:pt x="1" y="11204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6344825" y="1474225"/>
              <a:ext cx="189925" cy="219325"/>
            </a:xfrm>
            <a:custGeom>
              <a:avLst/>
              <a:gdLst/>
              <a:ahLst/>
              <a:cxnLst/>
              <a:rect l="l" t="t" r="r" b="b"/>
              <a:pathLst>
                <a:path w="7597" h="8773" extrusionOk="0">
                  <a:moveTo>
                    <a:pt x="4875" y="1"/>
                  </a:moveTo>
                  <a:cubicBezTo>
                    <a:pt x="4337" y="1"/>
                    <a:pt x="3835" y="133"/>
                    <a:pt x="3370" y="401"/>
                  </a:cubicBezTo>
                  <a:cubicBezTo>
                    <a:pt x="2668" y="794"/>
                    <a:pt x="2132" y="1461"/>
                    <a:pt x="1763" y="2366"/>
                  </a:cubicBezTo>
                  <a:lnTo>
                    <a:pt x="894" y="2163"/>
                  </a:lnTo>
                  <a:lnTo>
                    <a:pt x="429" y="2770"/>
                  </a:lnTo>
                  <a:lnTo>
                    <a:pt x="1513" y="3032"/>
                  </a:lnTo>
                  <a:cubicBezTo>
                    <a:pt x="1489" y="3116"/>
                    <a:pt x="1465" y="3199"/>
                    <a:pt x="1441" y="3294"/>
                  </a:cubicBezTo>
                  <a:lnTo>
                    <a:pt x="1358" y="3616"/>
                  </a:lnTo>
                  <a:lnTo>
                    <a:pt x="1287" y="3925"/>
                  </a:lnTo>
                  <a:cubicBezTo>
                    <a:pt x="1275" y="4009"/>
                    <a:pt x="1251" y="4092"/>
                    <a:pt x="1239" y="4175"/>
                  </a:cubicBezTo>
                  <a:lnTo>
                    <a:pt x="465" y="3997"/>
                  </a:lnTo>
                  <a:lnTo>
                    <a:pt x="1" y="4604"/>
                  </a:lnTo>
                  <a:lnTo>
                    <a:pt x="1167" y="4878"/>
                  </a:lnTo>
                  <a:cubicBezTo>
                    <a:pt x="1084" y="5878"/>
                    <a:pt x="1275" y="6700"/>
                    <a:pt x="1715" y="7378"/>
                  </a:cubicBezTo>
                  <a:cubicBezTo>
                    <a:pt x="2156" y="8045"/>
                    <a:pt x="2822" y="8485"/>
                    <a:pt x="3692" y="8700"/>
                  </a:cubicBezTo>
                  <a:cubicBezTo>
                    <a:pt x="3900" y="8748"/>
                    <a:pt x="4112" y="8773"/>
                    <a:pt x="4326" y="8773"/>
                  </a:cubicBezTo>
                  <a:cubicBezTo>
                    <a:pt x="4479" y="8773"/>
                    <a:pt x="4633" y="8760"/>
                    <a:pt x="4787" y="8735"/>
                  </a:cubicBezTo>
                  <a:cubicBezTo>
                    <a:pt x="5156" y="8688"/>
                    <a:pt x="5549" y="8569"/>
                    <a:pt x="5942" y="8378"/>
                  </a:cubicBezTo>
                  <a:lnTo>
                    <a:pt x="6216" y="7211"/>
                  </a:lnTo>
                  <a:lnTo>
                    <a:pt x="6216" y="7211"/>
                  </a:lnTo>
                  <a:cubicBezTo>
                    <a:pt x="5787" y="7521"/>
                    <a:pt x="5394" y="7723"/>
                    <a:pt x="5037" y="7807"/>
                  </a:cubicBezTo>
                  <a:cubicBezTo>
                    <a:pt x="4859" y="7856"/>
                    <a:pt x="4674" y="7880"/>
                    <a:pt x="4486" y="7880"/>
                  </a:cubicBezTo>
                  <a:cubicBezTo>
                    <a:pt x="4310" y="7880"/>
                    <a:pt x="4132" y="7859"/>
                    <a:pt x="3954" y="7819"/>
                  </a:cubicBezTo>
                  <a:cubicBezTo>
                    <a:pt x="3370" y="7676"/>
                    <a:pt x="2941" y="7378"/>
                    <a:pt x="2656" y="6914"/>
                  </a:cubicBezTo>
                  <a:cubicBezTo>
                    <a:pt x="2370" y="6461"/>
                    <a:pt x="2251" y="5866"/>
                    <a:pt x="2299" y="5152"/>
                  </a:cubicBezTo>
                  <a:lnTo>
                    <a:pt x="2299" y="5152"/>
                  </a:lnTo>
                  <a:lnTo>
                    <a:pt x="4370" y="5640"/>
                  </a:lnTo>
                  <a:lnTo>
                    <a:pt x="4835" y="5033"/>
                  </a:lnTo>
                  <a:lnTo>
                    <a:pt x="2370" y="4449"/>
                  </a:lnTo>
                  <a:cubicBezTo>
                    <a:pt x="2382" y="4354"/>
                    <a:pt x="2394" y="4271"/>
                    <a:pt x="2406" y="4175"/>
                  </a:cubicBezTo>
                  <a:lnTo>
                    <a:pt x="2489" y="3878"/>
                  </a:lnTo>
                  <a:lnTo>
                    <a:pt x="2560" y="3556"/>
                  </a:lnTo>
                  <a:cubicBezTo>
                    <a:pt x="2584" y="3473"/>
                    <a:pt x="2608" y="3390"/>
                    <a:pt x="2632" y="3294"/>
                  </a:cubicBezTo>
                  <a:lnTo>
                    <a:pt x="5620" y="4009"/>
                  </a:lnTo>
                  <a:lnTo>
                    <a:pt x="6085" y="3390"/>
                  </a:lnTo>
                  <a:lnTo>
                    <a:pt x="2894" y="2640"/>
                  </a:lnTo>
                  <a:cubicBezTo>
                    <a:pt x="3168" y="1973"/>
                    <a:pt x="3537" y="1497"/>
                    <a:pt x="4001" y="1223"/>
                  </a:cubicBezTo>
                  <a:cubicBezTo>
                    <a:pt x="4311" y="1032"/>
                    <a:pt x="4641" y="937"/>
                    <a:pt x="5000" y="937"/>
                  </a:cubicBezTo>
                  <a:cubicBezTo>
                    <a:pt x="5180" y="937"/>
                    <a:pt x="5366" y="961"/>
                    <a:pt x="5561" y="1008"/>
                  </a:cubicBezTo>
                  <a:cubicBezTo>
                    <a:pt x="5942" y="1092"/>
                    <a:pt x="6263" y="1258"/>
                    <a:pt x="6537" y="1497"/>
                  </a:cubicBezTo>
                  <a:cubicBezTo>
                    <a:pt x="6811" y="1735"/>
                    <a:pt x="7073" y="2092"/>
                    <a:pt x="7311" y="2556"/>
                  </a:cubicBezTo>
                  <a:lnTo>
                    <a:pt x="7597" y="1377"/>
                  </a:lnTo>
                  <a:cubicBezTo>
                    <a:pt x="7335" y="1044"/>
                    <a:pt x="7049" y="770"/>
                    <a:pt x="6740" y="556"/>
                  </a:cubicBezTo>
                  <a:cubicBezTo>
                    <a:pt x="6430" y="342"/>
                    <a:pt x="6097" y="187"/>
                    <a:pt x="5728" y="103"/>
                  </a:cubicBezTo>
                  <a:cubicBezTo>
                    <a:pt x="5434" y="35"/>
                    <a:pt x="5150" y="1"/>
                    <a:pt x="4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11"/>
          <p:cNvGrpSpPr/>
          <p:nvPr/>
        </p:nvGrpSpPr>
        <p:grpSpPr>
          <a:xfrm>
            <a:off x="6681975" y="4673938"/>
            <a:ext cx="559600" cy="559600"/>
            <a:chOff x="6905625" y="3039500"/>
            <a:chExt cx="559600" cy="559600"/>
          </a:xfrm>
        </p:grpSpPr>
        <p:sp>
          <p:nvSpPr>
            <p:cNvPr id="278" name="Google Shape;278;p11"/>
            <p:cNvSpPr/>
            <p:nvPr/>
          </p:nvSpPr>
          <p:spPr>
            <a:xfrm>
              <a:off x="6905625" y="3039500"/>
              <a:ext cx="559600" cy="559600"/>
            </a:xfrm>
            <a:custGeom>
              <a:avLst/>
              <a:gdLst/>
              <a:ahLst/>
              <a:cxnLst/>
              <a:rect l="l" t="t" r="r" b="b"/>
              <a:pathLst>
                <a:path w="22384" h="22384" extrusionOk="0">
                  <a:moveTo>
                    <a:pt x="11192" y="0"/>
                  </a:moveTo>
                  <a:cubicBezTo>
                    <a:pt x="5013" y="0"/>
                    <a:pt x="0" y="5013"/>
                    <a:pt x="0" y="11192"/>
                  </a:cubicBezTo>
                  <a:cubicBezTo>
                    <a:pt x="0" y="17383"/>
                    <a:pt x="5013" y="22384"/>
                    <a:pt x="11192" y="22384"/>
                  </a:cubicBezTo>
                  <a:cubicBezTo>
                    <a:pt x="17371" y="22384"/>
                    <a:pt x="22384" y="17383"/>
                    <a:pt x="22384" y="11192"/>
                  </a:cubicBezTo>
                  <a:cubicBezTo>
                    <a:pt x="22384" y="5013"/>
                    <a:pt x="17371" y="0"/>
                    <a:pt x="1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6924675" y="3058550"/>
              <a:ext cx="521500" cy="521800"/>
            </a:xfrm>
            <a:custGeom>
              <a:avLst/>
              <a:gdLst/>
              <a:ahLst/>
              <a:cxnLst/>
              <a:rect l="l" t="t" r="r" b="b"/>
              <a:pathLst>
                <a:path w="20860" h="20872" extrusionOk="0">
                  <a:moveTo>
                    <a:pt x="10430" y="0"/>
                  </a:moveTo>
                  <a:cubicBezTo>
                    <a:pt x="4667" y="0"/>
                    <a:pt x="0" y="4679"/>
                    <a:pt x="0" y="10430"/>
                  </a:cubicBezTo>
                  <a:cubicBezTo>
                    <a:pt x="0" y="16193"/>
                    <a:pt x="4667" y="20872"/>
                    <a:pt x="10430" y="20872"/>
                  </a:cubicBezTo>
                  <a:cubicBezTo>
                    <a:pt x="16193" y="20872"/>
                    <a:pt x="20860" y="16193"/>
                    <a:pt x="20860" y="10430"/>
                  </a:cubicBezTo>
                  <a:cubicBezTo>
                    <a:pt x="20860" y="4679"/>
                    <a:pt x="16193" y="0"/>
                    <a:pt x="10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6940725" y="3103975"/>
              <a:ext cx="489375" cy="431825"/>
            </a:xfrm>
            <a:custGeom>
              <a:avLst/>
              <a:gdLst/>
              <a:ahLst/>
              <a:cxnLst/>
              <a:rect l="l" t="t" r="r" b="b"/>
              <a:pathLst>
                <a:path w="19575" h="17273" extrusionOk="0">
                  <a:moveTo>
                    <a:pt x="9798" y="1"/>
                  </a:moveTo>
                  <a:cubicBezTo>
                    <a:pt x="6375" y="1"/>
                    <a:pt x="3138" y="2046"/>
                    <a:pt x="1787" y="5410"/>
                  </a:cubicBezTo>
                  <a:cubicBezTo>
                    <a:pt x="1" y="9839"/>
                    <a:pt x="2156" y="14864"/>
                    <a:pt x="6573" y="16650"/>
                  </a:cubicBezTo>
                  <a:cubicBezTo>
                    <a:pt x="7629" y="17072"/>
                    <a:pt x="8718" y="17273"/>
                    <a:pt x="9788" y="17273"/>
                  </a:cubicBezTo>
                  <a:cubicBezTo>
                    <a:pt x="13212" y="17273"/>
                    <a:pt x="16449" y="15225"/>
                    <a:pt x="17801" y="11852"/>
                  </a:cubicBezTo>
                  <a:cubicBezTo>
                    <a:pt x="19575" y="7434"/>
                    <a:pt x="17432" y="2398"/>
                    <a:pt x="13014" y="624"/>
                  </a:cubicBezTo>
                  <a:cubicBezTo>
                    <a:pt x="11959" y="201"/>
                    <a:pt x="10869" y="1"/>
                    <a:pt x="9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7026175" y="3465425"/>
              <a:ext cx="100025" cy="61650"/>
            </a:xfrm>
            <a:custGeom>
              <a:avLst/>
              <a:gdLst/>
              <a:ahLst/>
              <a:cxnLst/>
              <a:rect l="l" t="t" r="r" b="b"/>
              <a:pathLst>
                <a:path w="4001" h="2466" fill="none" extrusionOk="0">
                  <a:moveTo>
                    <a:pt x="4001" y="2466"/>
                  </a:moveTo>
                  <a:cubicBezTo>
                    <a:pt x="2417" y="2001"/>
                    <a:pt x="1048" y="1132"/>
                    <a:pt x="0" y="1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7204450" y="3252025"/>
              <a:ext cx="200950" cy="282500"/>
            </a:xfrm>
            <a:custGeom>
              <a:avLst/>
              <a:gdLst/>
              <a:ahLst/>
              <a:cxnLst/>
              <a:rect l="l" t="t" r="r" b="b"/>
              <a:pathLst>
                <a:path w="8038" h="11300" fill="none" extrusionOk="0">
                  <a:moveTo>
                    <a:pt x="7442" y="0"/>
                  </a:moveTo>
                  <a:cubicBezTo>
                    <a:pt x="7966" y="1596"/>
                    <a:pt x="8038" y="3334"/>
                    <a:pt x="7549" y="5060"/>
                  </a:cubicBezTo>
                  <a:cubicBezTo>
                    <a:pt x="6537" y="8608"/>
                    <a:pt x="3454" y="11002"/>
                    <a:pt x="1" y="11299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7101175" y="3180575"/>
              <a:ext cx="189625" cy="216425"/>
            </a:xfrm>
            <a:custGeom>
              <a:avLst/>
              <a:gdLst/>
              <a:ahLst/>
              <a:cxnLst/>
              <a:rect l="l" t="t" r="r" b="b"/>
              <a:pathLst>
                <a:path w="7585" h="8657" extrusionOk="0">
                  <a:moveTo>
                    <a:pt x="2191" y="1"/>
                  </a:moveTo>
                  <a:lnTo>
                    <a:pt x="2322" y="3525"/>
                  </a:lnTo>
                  <a:lnTo>
                    <a:pt x="2322" y="3525"/>
                  </a:lnTo>
                  <a:lnTo>
                    <a:pt x="1060" y="2906"/>
                  </a:lnTo>
                  <a:lnTo>
                    <a:pt x="774" y="3489"/>
                  </a:lnTo>
                  <a:lnTo>
                    <a:pt x="2346" y="4275"/>
                  </a:lnTo>
                  <a:lnTo>
                    <a:pt x="2382" y="5204"/>
                  </a:lnTo>
                  <a:lnTo>
                    <a:pt x="2263" y="5442"/>
                  </a:lnTo>
                  <a:lnTo>
                    <a:pt x="286" y="4466"/>
                  </a:lnTo>
                  <a:lnTo>
                    <a:pt x="0" y="5049"/>
                  </a:lnTo>
                  <a:lnTo>
                    <a:pt x="1977" y="6025"/>
                  </a:lnTo>
                  <a:lnTo>
                    <a:pt x="905" y="8192"/>
                  </a:lnTo>
                  <a:lnTo>
                    <a:pt x="1858" y="8657"/>
                  </a:lnTo>
                  <a:lnTo>
                    <a:pt x="2929" y="6502"/>
                  </a:lnTo>
                  <a:lnTo>
                    <a:pt x="4882" y="7478"/>
                  </a:lnTo>
                  <a:lnTo>
                    <a:pt x="5180" y="6894"/>
                  </a:lnTo>
                  <a:lnTo>
                    <a:pt x="3203" y="5918"/>
                  </a:lnTo>
                  <a:lnTo>
                    <a:pt x="3322" y="5668"/>
                  </a:lnTo>
                  <a:lnTo>
                    <a:pt x="4084" y="5132"/>
                  </a:lnTo>
                  <a:lnTo>
                    <a:pt x="5656" y="5918"/>
                  </a:lnTo>
                  <a:lnTo>
                    <a:pt x="5954" y="5335"/>
                  </a:lnTo>
                  <a:lnTo>
                    <a:pt x="4691" y="4704"/>
                  </a:lnTo>
                  <a:lnTo>
                    <a:pt x="7585" y="2680"/>
                  </a:lnTo>
                  <a:lnTo>
                    <a:pt x="6680" y="2227"/>
                  </a:lnTo>
                  <a:lnTo>
                    <a:pt x="3239" y="4656"/>
                  </a:lnTo>
                  <a:lnTo>
                    <a:pt x="3096" y="453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11"/>
          <p:cNvGrpSpPr/>
          <p:nvPr/>
        </p:nvGrpSpPr>
        <p:grpSpPr>
          <a:xfrm>
            <a:off x="8480775" y="3603150"/>
            <a:ext cx="559625" cy="559325"/>
            <a:chOff x="3909400" y="3844950"/>
            <a:chExt cx="559625" cy="559325"/>
          </a:xfrm>
        </p:grpSpPr>
        <p:sp>
          <p:nvSpPr>
            <p:cNvPr id="285" name="Google Shape;285;p11"/>
            <p:cNvSpPr/>
            <p:nvPr/>
          </p:nvSpPr>
          <p:spPr>
            <a:xfrm>
              <a:off x="3909400" y="3844950"/>
              <a:ext cx="559625" cy="559325"/>
            </a:xfrm>
            <a:custGeom>
              <a:avLst/>
              <a:gdLst/>
              <a:ahLst/>
              <a:cxnLst/>
              <a:rect l="l" t="t" r="r" b="b"/>
              <a:pathLst>
                <a:path w="22385" h="22373" extrusionOk="0">
                  <a:moveTo>
                    <a:pt x="11193" y="0"/>
                  </a:moveTo>
                  <a:cubicBezTo>
                    <a:pt x="5013" y="0"/>
                    <a:pt x="1" y="5001"/>
                    <a:pt x="1" y="11192"/>
                  </a:cubicBezTo>
                  <a:cubicBezTo>
                    <a:pt x="1" y="17372"/>
                    <a:pt x="5013" y="22372"/>
                    <a:pt x="11193" y="22372"/>
                  </a:cubicBezTo>
                  <a:cubicBezTo>
                    <a:pt x="17372" y="22372"/>
                    <a:pt x="22384" y="17372"/>
                    <a:pt x="22384" y="11192"/>
                  </a:cubicBezTo>
                  <a:cubicBezTo>
                    <a:pt x="22384" y="5001"/>
                    <a:pt x="17372" y="0"/>
                    <a:pt x="1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3923100" y="3863825"/>
              <a:ext cx="532225" cy="521575"/>
            </a:xfrm>
            <a:custGeom>
              <a:avLst/>
              <a:gdLst/>
              <a:ahLst/>
              <a:cxnLst/>
              <a:rect l="l" t="t" r="r" b="b"/>
              <a:pathLst>
                <a:path w="21289" h="20863" extrusionOk="0">
                  <a:moveTo>
                    <a:pt x="10647" y="0"/>
                  </a:moveTo>
                  <a:cubicBezTo>
                    <a:pt x="10516" y="0"/>
                    <a:pt x="10384" y="2"/>
                    <a:pt x="10252" y="7"/>
                  </a:cubicBezTo>
                  <a:cubicBezTo>
                    <a:pt x="4489" y="222"/>
                    <a:pt x="0" y="5068"/>
                    <a:pt x="215" y="10818"/>
                  </a:cubicBezTo>
                  <a:cubicBezTo>
                    <a:pt x="424" y="16448"/>
                    <a:pt x="5055" y="20863"/>
                    <a:pt x="10642" y="20863"/>
                  </a:cubicBezTo>
                  <a:cubicBezTo>
                    <a:pt x="10773" y="20863"/>
                    <a:pt x="10905" y="20860"/>
                    <a:pt x="11037" y="20855"/>
                  </a:cubicBezTo>
                  <a:cubicBezTo>
                    <a:pt x="16788" y="20641"/>
                    <a:pt x="21289" y="15795"/>
                    <a:pt x="21063" y="10044"/>
                  </a:cubicBezTo>
                  <a:cubicBezTo>
                    <a:pt x="20853" y="4414"/>
                    <a:pt x="16234" y="0"/>
                    <a:pt x="10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3972800" y="3908950"/>
              <a:ext cx="432525" cy="431625"/>
            </a:xfrm>
            <a:custGeom>
              <a:avLst/>
              <a:gdLst/>
              <a:ahLst/>
              <a:cxnLst/>
              <a:rect l="l" t="t" r="r" b="b"/>
              <a:pathLst>
                <a:path w="17301" h="17265" extrusionOk="0">
                  <a:moveTo>
                    <a:pt x="8665" y="0"/>
                  </a:moveTo>
                  <a:cubicBezTo>
                    <a:pt x="8650" y="0"/>
                    <a:pt x="8636" y="0"/>
                    <a:pt x="8621" y="0"/>
                  </a:cubicBezTo>
                  <a:cubicBezTo>
                    <a:pt x="3858" y="12"/>
                    <a:pt x="1" y="3894"/>
                    <a:pt x="25" y="8656"/>
                  </a:cubicBezTo>
                  <a:cubicBezTo>
                    <a:pt x="36" y="13423"/>
                    <a:pt x="3906" y="17264"/>
                    <a:pt x="8670" y="17264"/>
                  </a:cubicBezTo>
                  <a:cubicBezTo>
                    <a:pt x="8678" y="17264"/>
                    <a:pt x="8685" y="17264"/>
                    <a:pt x="8692" y="17264"/>
                  </a:cubicBezTo>
                  <a:cubicBezTo>
                    <a:pt x="13455" y="17240"/>
                    <a:pt x="17301" y="13359"/>
                    <a:pt x="17289" y="8597"/>
                  </a:cubicBezTo>
                  <a:cubicBezTo>
                    <a:pt x="17265" y="3837"/>
                    <a:pt x="13407" y="0"/>
                    <a:pt x="8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4212725" y="4294700"/>
              <a:ext cx="108950" cy="44375"/>
            </a:xfrm>
            <a:custGeom>
              <a:avLst/>
              <a:gdLst/>
              <a:ahLst/>
              <a:cxnLst/>
              <a:rect l="l" t="t" r="r" b="b"/>
              <a:pathLst>
                <a:path w="4358" h="1775" fill="none" extrusionOk="0">
                  <a:moveTo>
                    <a:pt x="4358" y="1"/>
                  </a:moveTo>
                  <a:cubicBezTo>
                    <a:pt x="3048" y="1025"/>
                    <a:pt x="1524" y="1608"/>
                    <a:pt x="0" y="1775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4255875" y="3919350"/>
              <a:ext cx="162850" cy="317325"/>
            </a:xfrm>
            <a:custGeom>
              <a:avLst/>
              <a:gdLst/>
              <a:ahLst/>
              <a:cxnLst/>
              <a:rect l="l" t="t" r="r" b="b"/>
              <a:pathLst>
                <a:path w="6514" h="12693" fill="none" extrusionOk="0">
                  <a:moveTo>
                    <a:pt x="1" y="1"/>
                  </a:moveTo>
                  <a:cubicBezTo>
                    <a:pt x="1584" y="513"/>
                    <a:pt x="3049" y="1489"/>
                    <a:pt x="4144" y="2918"/>
                  </a:cubicBezTo>
                  <a:cubicBezTo>
                    <a:pt x="6406" y="5811"/>
                    <a:pt x="6513" y="9716"/>
                    <a:pt x="4715" y="12693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4107650" y="4008075"/>
              <a:ext cx="164925" cy="231000"/>
            </a:xfrm>
            <a:custGeom>
              <a:avLst/>
              <a:gdLst/>
              <a:ahLst/>
              <a:cxnLst/>
              <a:rect l="l" t="t" r="r" b="b"/>
              <a:pathLst>
                <a:path w="6597" h="9240" extrusionOk="0">
                  <a:moveTo>
                    <a:pt x="2953" y="0"/>
                  </a:moveTo>
                  <a:cubicBezTo>
                    <a:pt x="2655" y="36"/>
                    <a:pt x="2382" y="95"/>
                    <a:pt x="2120" y="179"/>
                  </a:cubicBezTo>
                  <a:cubicBezTo>
                    <a:pt x="1858" y="250"/>
                    <a:pt x="1631" y="333"/>
                    <a:pt x="1441" y="429"/>
                  </a:cubicBezTo>
                  <a:cubicBezTo>
                    <a:pt x="715" y="810"/>
                    <a:pt x="274" y="1274"/>
                    <a:pt x="143" y="1834"/>
                  </a:cubicBezTo>
                  <a:cubicBezTo>
                    <a:pt x="0" y="2381"/>
                    <a:pt x="143" y="3072"/>
                    <a:pt x="572" y="3881"/>
                  </a:cubicBezTo>
                  <a:lnTo>
                    <a:pt x="1143" y="5001"/>
                  </a:lnTo>
                  <a:lnTo>
                    <a:pt x="215" y="5489"/>
                  </a:lnTo>
                  <a:lnTo>
                    <a:pt x="560" y="6156"/>
                  </a:lnTo>
                  <a:lnTo>
                    <a:pt x="1500" y="5679"/>
                  </a:lnTo>
                  <a:lnTo>
                    <a:pt x="2632" y="7858"/>
                  </a:lnTo>
                  <a:lnTo>
                    <a:pt x="1524" y="8430"/>
                  </a:lnTo>
                  <a:lnTo>
                    <a:pt x="1929" y="9239"/>
                  </a:lnTo>
                  <a:lnTo>
                    <a:pt x="6596" y="6810"/>
                  </a:lnTo>
                  <a:lnTo>
                    <a:pt x="6192" y="6013"/>
                  </a:lnTo>
                  <a:lnTo>
                    <a:pt x="3572" y="7370"/>
                  </a:lnTo>
                  <a:lnTo>
                    <a:pt x="2441" y="5191"/>
                  </a:lnTo>
                  <a:lnTo>
                    <a:pt x="4275" y="4239"/>
                  </a:lnTo>
                  <a:lnTo>
                    <a:pt x="3929" y="3560"/>
                  </a:lnTo>
                  <a:lnTo>
                    <a:pt x="2084" y="4512"/>
                  </a:lnTo>
                  <a:lnTo>
                    <a:pt x="1560" y="3500"/>
                  </a:lnTo>
                  <a:cubicBezTo>
                    <a:pt x="1215" y="2846"/>
                    <a:pt x="1072" y="2346"/>
                    <a:pt x="1131" y="2000"/>
                  </a:cubicBezTo>
                  <a:cubicBezTo>
                    <a:pt x="1191" y="1667"/>
                    <a:pt x="1441" y="1381"/>
                    <a:pt x="1905" y="1143"/>
                  </a:cubicBezTo>
                  <a:cubicBezTo>
                    <a:pt x="2096" y="1036"/>
                    <a:pt x="2322" y="964"/>
                    <a:pt x="2572" y="917"/>
                  </a:cubicBezTo>
                  <a:cubicBezTo>
                    <a:pt x="2810" y="869"/>
                    <a:pt x="3084" y="857"/>
                    <a:pt x="3394" y="857"/>
                  </a:cubicBezTo>
                  <a:lnTo>
                    <a:pt x="2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11"/>
          <p:cNvGrpSpPr/>
          <p:nvPr/>
        </p:nvGrpSpPr>
        <p:grpSpPr>
          <a:xfrm flipH="1">
            <a:off x="8387100" y="2465050"/>
            <a:ext cx="1099850" cy="1546350"/>
            <a:chOff x="3790650" y="352550"/>
            <a:chExt cx="1099850" cy="1546350"/>
          </a:xfrm>
        </p:grpSpPr>
        <p:sp>
          <p:nvSpPr>
            <p:cNvPr id="292" name="Google Shape;292;p11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11"/>
          <p:cNvGrpSpPr/>
          <p:nvPr/>
        </p:nvGrpSpPr>
        <p:grpSpPr>
          <a:xfrm flipH="1">
            <a:off x="4810600" y="-482750"/>
            <a:ext cx="1099850" cy="1546350"/>
            <a:chOff x="3790650" y="352550"/>
            <a:chExt cx="1099850" cy="1546350"/>
          </a:xfrm>
        </p:grpSpPr>
        <p:sp>
          <p:nvSpPr>
            <p:cNvPr id="295" name="Google Shape;295;p11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11"/>
          <p:cNvSpPr/>
          <p:nvPr/>
        </p:nvSpPr>
        <p:spPr>
          <a:xfrm>
            <a:off x="8162800" y="31102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1"/>
          <p:cNvSpPr/>
          <p:nvPr/>
        </p:nvSpPr>
        <p:spPr>
          <a:xfrm>
            <a:off x="8730275" y="92045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1"/>
          <p:cNvSpPr/>
          <p:nvPr/>
        </p:nvSpPr>
        <p:spPr>
          <a:xfrm>
            <a:off x="5910438" y="467395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●"/>
              <a:defRPr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○"/>
              <a:defRPr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■"/>
              <a:defRPr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●"/>
              <a:defRPr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○"/>
              <a:defRPr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■"/>
              <a:defRPr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●"/>
              <a:defRPr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○"/>
              <a:defRPr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Darker Grotesque SemiBold"/>
              <a:buChar char="■"/>
              <a:defRPr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70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2719" t="23581" r="20512" b="17137"/>
          <a:stretch/>
        </p:blipFill>
        <p:spPr>
          <a:xfrm rot="5400000">
            <a:off x="-395875" y="396000"/>
            <a:ext cx="5143500" cy="4351500"/>
          </a:xfrm>
          <a:prstGeom prst="round2SameRect">
            <a:avLst>
              <a:gd name="adj1" fmla="val 50000"/>
              <a:gd name="adj2" fmla="val 0"/>
            </a:avLst>
          </a:prstGeom>
        </p:spPr>
      </p:pic>
      <p:sp>
        <p:nvSpPr>
          <p:cNvPr id="753" name="Google Shape;753;p37"/>
          <p:cNvSpPr txBox="1">
            <a:spLocks noGrp="1"/>
          </p:cNvSpPr>
          <p:nvPr>
            <p:ph type="ctrTitle"/>
          </p:nvPr>
        </p:nvSpPr>
        <p:spPr>
          <a:xfrm>
            <a:off x="4654213" y="617465"/>
            <a:ext cx="4067400" cy="25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Loan Approval </a:t>
            </a:r>
            <a:r>
              <a:rPr lang="en" dirty="0">
                <a:solidFill>
                  <a:schemeClr val="lt1"/>
                </a:solidFill>
                <a:highlight>
                  <a:schemeClr val="accent2"/>
                </a:highlight>
              </a:rPr>
              <a:t>Prediction</a:t>
            </a:r>
            <a:endParaRPr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754" name="Google Shape;754;p37"/>
          <p:cNvSpPr txBox="1">
            <a:spLocks noGrp="1"/>
          </p:cNvSpPr>
          <p:nvPr>
            <p:ph type="subTitle" idx="1"/>
          </p:nvPr>
        </p:nvSpPr>
        <p:spPr>
          <a:xfrm>
            <a:off x="4572000" y="3229885"/>
            <a:ext cx="4067400" cy="889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CSCI441 – Machine Learning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Supervised By: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Mr. Maher Abdul Rahman</a:t>
            </a:r>
            <a:r>
              <a:rPr lang="en" dirty="0"/>
              <a:t> </a:t>
            </a:r>
          </a:p>
        </p:txBody>
      </p:sp>
      <p:sp>
        <p:nvSpPr>
          <p:cNvPr id="755" name="Google Shape;755;p37"/>
          <p:cNvSpPr/>
          <p:nvPr/>
        </p:nvSpPr>
        <p:spPr>
          <a:xfrm>
            <a:off x="3479188" y="81312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6" name="Google Shape;756;p37"/>
          <p:cNvGrpSpPr/>
          <p:nvPr/>
        </p:nvGrpSpPr>
        <p:grpSpPr>
          <a:xfrm>
            <a:off x="2504275" y="1962688"/>
            <a:ext cx="704575" cy="762100"/>
            <a:chOff x="6484125" y="1121200"/>
            <a:chExt cx="704575" cy="762100"/>
          </a:xfrm>
        </p:grpSpPr>
        <p:sp>
          <p:nvSpPr>
            <p:cNvPr id="757" name="Google Shape;757;p37"/>
            <p:cNvSpPr/>
            <p:nvPr/>
          </p:nvSpPr>
          <p:spPr>
            <a:xfrm>
              <a:off x="6484125" y="1121200"/>
              <a:ext cx="704575" cy="762100"/>
            </a:xfrm>
            <a:custGeom>
              <a:avLst/>
              <a:gdLst/>
              <a:ahLst/>
              <a:cxnLst/>
              <a:rect l="l" t="t" r="r" b="b"/>
              <a:pathLst>
                <a:path w="28183" h="30484" extrusionOk="0">
                  <a:moveTo>
                    <a:pt x="14969" y="0"/>
                  </a:moveTo>
                  <a:cubicBezTo>
                    <a:pt x="14335" y="0"/>
                    <a:pt x="13783" y="378"/>
                    <a:pt x="13586" y="937"/>
                  </a:cubicBezTo>
                  <a:cubicBezTo>
                    <a:pt x="13562" y="1032"/>
                    <a:pt x="12967" y="2544"/>
                    <a:pt x="11216" y="4211"/>
                  </a:cubicBezTo>
                  <a:cubicBezTo>
                    <a:pt x="8823" y="6497"/>
                    <a:pt x="5490" y="7950"/>
                    <a:pt x="1299" y="8521"/>
                  </a:cubicBezTo>
                  <a:cubicBezTo>
                    <a:pt x="537" y="8617"/>
                    <a:pt x="1" y="9236"/>
                    <a:pt x="60" y="9926"/>
                  </a:cubicBezTo>
                  <a:cubicBezTo>
                    <a:pt x="72" y="10129"/>
                    <a:pt x="465" y="14725"/>
                    <a:pt x="2025" y="19499"/>
                  </a:cubicBezTo>
                  <a:cubicBezTo>
                    <a:pt x="2965" y="22368"/>
                    <a:pt x="4120" y="24726"/>
                    <a:pt x="5490" y="26476"/>
                  </a:cubicBezTo>
                  <a:cubicBezTo>
                    <a:pt x="7347" y="28845"/>
                    <a:pt x="9585" y="30191"/>
                    <a:pt x="12133" y="30441"/>
                  </a:cubicBezTo>
                  <a:cubicBezTo>
                    <a:pt x="12420" y="30469"/>
                    <a:pt x="12705" y="30483"/>
                    <a:pt x="12989" y="30483"/>
                  </a:cubicBezTo>
                  <a:cubicBezTo>
                    <a:pt x="15224" y="30483"/>
                    <a:pt x="17393" y="29612"/>
                    <a:pt x="19432" y="27869"/>
                  </a:cubicBezTo>
                  <a:cubicBezTo>
                    <a:pt x="21122" y="26405"/>
                    <a:pt x="22730" y="24333"/>
                    <a:pt x="24194" y="21702"/>
                  </a:cubicBezTo>
                  <a:cubicBezTo>
                    <a:pt x="26659" y="17308"/>
                    <a:pt x="27933" y="12891"/>
                    <a:pt x="27992" y="12700"/>
                  </a:cubicBezTo>
                  <a:cubicBezTo>
                    <a:pt x="28183" y="12010"/>
                    <a:pt x="27766" y="11307"/>
                    <a:pt x="27052" y="11057"/>
                  </a:cubicBezTo>
                  <a:cubicBezTo>
                    <a:pt x="23051" y="9676"/>
                    <a:pt x="20063" y="7605"/>
                    <a:pt x="18158" y="4902"/>
                  </a:cubicBezTo>
                  <a:cubicBezTo>
                    <a:pt x="16777" y="2937"/>
                    <a:pt x="16491" y="1318"/>
                    <a:pt x="16479" y="1223"/>
                  </a:cubicBezTo>
                  <a:cubicBezTo>
                    <a:pt x="16384" y="580"/>
                    <a:pt x="15836" y="80"/>
                    <a:pt x="15134" y="8"/>
                  </a:cubicBezTo>
                  <a:cubicBezTo>
                    <a:pt x="15078" y="3"/>
                    <a:pt x="15024" y="0"/>
                    <a:pt x="14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6549325" y="1208650"/>
              <a:ext cx="567950" cy="610350"/>
            </a:xfrm>
            <a:custGeom>
              <a:avLst/>
              <a:gdLst/>
              <a:ahLst/>
              <a:cxnLst/>
              <a:rect l="l" t="t" r="r" b="b"/>
              <a:pathLst>
                <a:path w="22718" h="24414" extrusionOk="0">
                  <a:moveTo>
                    <a:pt x="12117" y="0"/>
                  </a:moveTo>
                  <a:cubicBezTo>
                    <a:pt x="11950" y="0"/>
                    <a:pt x="11782" y="77"/>
                    <a:pt x="11680" y="237"/>
                  </a:cubicBezTo>
                  <a:cubicBezTo>
                    <a:pt x="10549" y="2083"/>
                    <a:pt x="7561" y="5583"/>
                    <a:pt x="667" y="6714"/>
                  </a:cubicBezTo>
                  <a:cubicBezTo>
                    <a:pt x="262" y="6774"/>
                    <a:pt x="0" y="7119"/>
                    <a:pt x="36" y="7476"/>
                  </a:cubicBezTo>
                  <a:cubicBezTo>
                    <a:pt x="393" y="10584"/>
                    <a:pt x="2358" y="23657"/>
                    <a:pt x="9763" y="24383"/>
                  </a:cubicBezTo>
                  <a:cubicBezTo>
                    <a:pt x="9973" y="24403"/>
                    <a:pt x="10180" y="24413"/>
                    <a:pt x="10385" y="24413"/>
                  </a:cubicBezTo>
                  <a:cubicBezTo>
                    <a:pt x="17419" y="24413"/>
                    <a:pt x="21661" y="12595"/>
                    <a:pt x="22598" y="9703"/>
                  </a:cubicBezTo>
                  <a:cubicBezTo>
                    <a:pt x="22717" y="9345"/>
                    <a:pt x="22515" y="8976"/>
                    <a:pt x="22146" y="8845"/>
                  </a:cubicBezTo>
                  <a:cubicBezTo>
                    <a:pt x="15609" y="6393"/>
                    <a:pt x="13347" y="2368"/>
                    <a:pt x="12597" y="332"/>
                  </a:cubicBezTo>
                  <a:cubicBezTo>
                    <a:pt x="12525" y="116"/>
                    <a:pt x="12322" y="0"/>
                    <a:pt x="12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6706175" y="1452225"/>
              <a:ext cx="222075" cy="220300"/>
            </a:xfrm>
            <a:custGeom>
              <a:avLst/>
              <a:gdLst/>
              <a:ahLst/>
              <a:cxnLst/>
              <a:rect l="l" t="t" r="r" b="b"/>
              <a:pathLst>
                <a:path w="8883" h="8812" extrusionOk="0">
                  <a:moveTo>
                    <a:pt x="4536" y="1"/>
                  </a:moveTo>
                  <a:cubicBezTo>
                    <a:pt x="2424" y="1"/>
                    <a:pt x="596" y="1604"/>
                    <a:pt x="394" y="3758"/>
                  </a:cubicBezTo>
                  <a:lnTo>
                    <a:pt x="37" y="7341"/>
                  </a:lnTo>
                  <a:cubicBezTo>
                    <a:pt x="1" y="7746"/>
                    <a:pt x="287" y="8091"/>
                    <a:pt x="691" y="8139"/>
                  </a:cubicBezTo>
                  <a:lnTo>
                    <a:pt x="7514" y="8806"/>
                  </a:lnTo>
                  <a:cubicBezTo>
                    <a:pt x="7543" y="8809"/>
                    <a:pt x="7573" y="8811"/>
                    <a:pt x="7602" y="8811"/>
                  </a:cubicBezTo>
                  <a:cubicBezTo>
                    <a:pt x="7969" y="8811"/>
                    <a:pt x="8277" y="8537"/>
                    <a:pt x="8299" y="8151"/>
                  </a:cubicBezTo>
                  <a:lnTo>
                    <a:pt x="8669" y="4567"/>
                  </a:lnTo>
                  <a:cubicBezTo>
                    <a:pt x="8883" y="2281"/>
                    <a:pt x="7216" y="245"/>
                    <a:pt x="4930" y="19"/>
                  </a:cubicBezTo>
                  <a:cubicBezTo>
                    <a:pt x="4798" y="7"/>
                    <a:pt x="4667" y="1"/>
                    <a:pt x="45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6755600" y="1361600"/>
              <a:ext cx="147950" cy="163450"/>
            </a:xfrm>
            <a:custGeom>
              <a:avLst/>
              <a:gdLst/>
              <a:ahLst/>
              <a:cxnLst/>
              <a:rect l="l" t="t" r="r" b="b"/>
              <a:pathLst>
                <a:path w="5918" h="6538" fill="none" extrusionOk="0">
                  <a:moveTo>
                    <a:pt x="5418" y="6537"/>
                  </a:moveTo>
                  <a:lnTo>
                    <a:pt x="5763" y="3132"/>
                  </a:lnTo>
                  <a:cubicBezTo>
                    <a:pt x="5918" y="1620"/>
                    <a:pt x="4810" y="298"/>
                    <a:pt x="3322" y="156"/>
                  </a:cubicBezTo>
                  <a:lnTo>
                    <a:pt x="3322" y="156"/>
                  </a:lnTo>
                  <a:cubicBezTo>
                    <a:pt x="1822" y="1"/>
                    <a:pt x="488" y="1108"/>
                    <a:pt x="346" y="2596"/>
                  </a:cubicBezTo>
                  <a:lnTo>
                    <a:pt x="0" y="6002"/>
                  </a:lnTo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6789825" y="1530925"/>
              <a:ext cx="53300" cy="82850"/>
            </a:xfrm>
            <a:custGeom>
              <a:avLst/>
              <a:gdLst/>
              <a:ahLst/>
              <a:cxnLst/>
              <a:rect l="l" t="t" r="r" b="b"/>
              <a:pathLst>
                <a:path w="2132" h="3314" extrusionOk="0">
                  <a:moveTo>
                    <a:pt x="1217" y="0"/>
                  </a:moveTo>
                  <a:cubicBezTo>
                    <a:pt x="858" y="0"/>
                    <a:pt x="555" y="274"/>
                    <a:pt x="512" y="622"/>
                  </a:cubicBezTo>
                  <a:cubicBezTo>
                    <a:pt x="512" y="705"/>
                    <a:pt x="512" y="764"/>
                    <a:pt x="524" y="824"/>
                  </a:cubicBezTo>
                  <a:cubicBezTo>
                    <a:pt x="572" y="1086"/>
                    <a:pt x="477" y="1372"/>
                    <a:pt x="286" y="1562"/>
                  </a:cubicBezTo>
                  <a:cubicBezTo>
                    <a:pt x="120" y="1741"/>
                    <a:pt x="24" y="1979"/>
                    <a:pt x="24" y="2253"/>
                  </a:cubicBezTo>
                  <a:cubicBezTo>
                    <a:pt x="0" y="2765"/>
                    <a:pt x="393" y="3229"/>
                    <a:pt x="917" y="3300"/>
                  </a:cubicBezTo>
                  <a:cubicBezTo>
                    <a:pt x="973" y="3309"/>
                    <a:pt x="1029" y="3314"/>
                    <a:pt x="1083" y="3314"/>
                  </a:cubicBezTo>
                  <a:cubicBezTo>
                    <a:pt x="1609" y="3314"/>
                    <a:pt x="2054" y="2912"/>
                    <a:pt x="2108" y="2384"/>
                  </a:cubicBezTo>
                  <a:cubicBezTo>
                    <a:pt x="2132" y="2157"/>
                    <a:pt x="2072" y="1931"/>
                    <a:pt x="1965" y="1753"/>
                  </a:cubicBezTo>
                  <a:cubicBezTo>
                    <a:pt x="1822" y="1503"/>
                    <a:pt x="1763" y="1217"/>
                    <a:pt x="1870" y="955"/>
                  </a:cubicBezTo>
                  <a:cubicBezTo>
                    <a:pt x="1894" y="860"/>
                    <a:pt x="1929" y="764"/>
                    <a:pt x="1905" y="645"/>
                  </a:cubicBezTo>
                  <a:cubicBezTo>
                    <a:pt x="1894" y="324"/>
                    <a:pt x="1655" y="74"/>
                    <a:pt x="1358" y="14"/>
                  </a:cubicBezTo>
                  <a:cubicBezTo>
                    <a:pt x="1310" y="5"/>
                    <a:pt x="1263" y="0"/>
                    <a:pt x="12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37"/>
          <p:cNvGrpSpPr/>
          <p:nvPr/>
        </p:nvGrpSpPr>
        <p:grpSpPr>
          <a:xfrm>
            <a:off x="2228150" y="1922113"/>
            <a:ext cx="559625" cy="559325"/>
            <a:chOff x="3909400" y="3844950"/>
            <a:chExt cx="559625" cy="559325"/>
          </a:xfrm>
        </p:grpSpPr>
        <p:sp>
          <p:nvSpPr>
            <p:cNvPr id="763" name="Google Shape;763;p37"/>
            <p:cNvSpPr/>
            <p:nvPr/>
          </p:nvSpPr>
          <p:spPr>
            <a:xfrm>
              <a:off x="3909400" y="3844950"/>
              <a:ext cx="559625" cy="559325"/>
            </a:xfrm>
            <a:custGeom>
              <a:avLst/>
              <a:gdLst/>
              <a:ahLst/>
              <a:cxnLst/>
              <a:rect l="l" t="t" r="r" b="b"/>
              <a:pathLst>
                <a:path w="22385" h="22373" extrusionOk="0">
                  <a:moveTo>
                    <a:pt x="11193" y="0"/>
                  </a:moveTo>
                  <a:cubicBezTo>
                    <a:pt x="5013" y="0"/>
                    <a:pt x="1" y="5001"/>
                    <a:pt x="1" y="11192"/>
                  </a:cubicBezTo>
                  <a:cubicBezTo>
                    <a:pt x="1" y="17372"/>
                    <a:pt x="5013" y="22372"/>
                    <a:pt x="11193" y="22372"/>
                  </a:cubicBezTo>
                  <a:cubicBezTo>
                    <a:pt x="17372" y="22372"/>
                    <a:pt x="22384" y="17372"/>
                    <a:pt x="22384" y="11192"/>
                  </a:cubicBezTo>
                  <a:cubicBezTo>
                    <a:pt x="22384" y="5001"/>
                    <a:pt x="17372" y="0"/>
                    <a:pt x="1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3923100" y="3863825"/>
              <a:ext cx="532225" cy="521575"/>
            </a:xfrm>
            <a:custGeom>
              <a:avLst/>
              <a:gdLst/>
              <a:ahLst/>
              <a:cxnLst/>
              <a:rect l="l" t="t" r="r" b="b"/>
              <a:pathLst>
                <a:path w="21289" h="20863" extrusionOk="0">
                  <a:moveTo>
                    <a:pt x="10647" y="0"/>
                  </a:moveTo>
                  <a:cubicBezTo>
                    <a:pt x="10516" y="0"/>
                    <a:pt x="10384" y="2"/>
                    <a:pt x="10252" y="7"/>
                  </a:cubicBezTo>
                  <a:cubicBezTo>
                    <a:pt x="4489" y="222"/>
                    <a:pt x="0" y="5068"/>
                    <a:pt x="215" y="10818"/>
                  </a:cubicBezTo>
                  <a:cubicBezTo>
                    <a:pt x="424" y="16448"/>
                    <a:pt x="5055" y="20863"/>
                    <a:pt x="10642" y="20863"/>
                  </a:cubicBezTo>
                  <a:cubicBezTo>
                    <a:pt x="10773" y="20863"/>
                    <a:pt x="10905" y="20860"/>
                    <a:pt x="11037" y="20855"/>
                  </a:cubicBezTo>
                  <a:cubicBezTo>
                    <a:pt x="16788" y="20641"/>
                    <a:pt x="21289" y="15795"/>
                    <a:pt x="21063" y="10044"/>
                  </a:cubicBezTo>
                  <a:cubicBezTo>
                    <a:pt x="20853" y="4414"/>
                    <a:pt x="16234" y="0"/>
                    <a:pt x="10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3972800" y="3908950"/>
              <a:ext cx="432525" cy="431625"/>
            </a:xfrm>
            <a:custGeom>
              <a:avLst/>
              <a:gdLst/>
              <a:ahLst/>
              <a:cxnLst/>
              <a:rect l="l" t="t" r="r" b="b"/>
              <a:pathLst>
                <a:path w="17301" h="17265" extrusionOk="0">
                  <a:moveTo>
                    <a:pt x="8665" y="0"/>
                  </a:moveTo>
                  <a:cubicBezTo>
                    <a:pt x="8650" y="0"/>
                    <a:pt x="8636" y="0"/>
                    <a:pt x="8621" y="0"/>
                  </a:cubicBezTo>
                  <a:cubicBezTo>
                    <a:pt x="3858" y="12"/>
                    <a:pt x="1" y="3894"/>
                    <a:pt x="25" y="8656"/>
                  </a:cubicBezTo>
                  <a:cubicBezTo>
                    <a:pt x="36" y="13423"/>
                    <a:pt x="3906" y="17264"/>
                    <a:pt x="8670" y="17264"/>
                  </a:cubicBezTo>
                  <a:cubicBezTo>
                    <a:pt x="8678" y="17264"/>
                    <a:pt x="8685" y="17264"/>
                    <a:pt x="8692" y="17264"/>
                  </a:cubicBezTo>
                  <a:cubicBezTo>
                    <a:pt x="13455" y="17240"/>
                    <a:pt x="17301" y="13359"/>
                    <a:pt x="17289" y="8597"/>
                  </a:cubicBezTo>
                  <a:cubicBezTo>
                    <a:pt x="17265" y="3837"/>
                    <a:pt x="13407" y="0"/>
                    <a:pt x="8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4212725" y="4294700"/>
              <a:ext cx="108950" cy="44375"/>
            </a:xfrm>
            <a:custGeom>
              <a:avLst/>
              <a:gdLst/>
              <a:ahLst/>
              <a:cxnLst/>
              <a:rect l="l" t="t" r="r" b="b"/>
              <a:pathLst>
                <a:path w="4358" h="1775" fill="none" extrusionOk="0">
                  <a:moveTo>
                    <a:pt x="4358" y="1"/>
                  </a:moveTo>
                  <a:cubicBezTo>
                    <a:pt x="3048" y="1025"/>
                    <a:pt x="1524" y="1608"/>
                    <a:pt x="0" y="1775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4255875" y="3919350"/>
              <a:ext cx="162850" cy="317325"/>
            </a:xfrm>
            <a:custGeom>
              <a:avLst/>
              <a:gdLst/>
              <a:ahLst/>
              <a:cxnLst/>
              <a:rect l="l" t="t" r="r" b="b"/>
              <a:pathLst>
                <a:path w="6514" h="12693" fill="none" extrusionOk="0">
                  <a:moveTo>
                    <a:pt x="1" y="1"/>
                  </a:moveTo>
                  <a:cubicBezTo>
                    <a:pt x="1584" y="513"/>
                    <a:pt x="3049" y="1489"/>
                    <a:pt x="4144" y="2918"/>
                  </a:cubicBezTo>
                  <a:cubicBezTo>
                    <a:pt x="6406" y="5811"/>
                    <a:pt x="6513" y="9716"/>
                    <a:pt x="4715" y="12693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4107650" y="4008075"/>
              <a:ext cx="164925" cy="231000"/>
            </a:xfrm>
            <a:custGeom>
              <a:avLst/>
              <a:gdLst/>
              <a:ahLst/>
              <a:cxnLst/>
              <a:rect l="l" t="t" r="r" b="b"/>
              <a:pathLst>
                <a:path w="6597" h="9240" extrusionOk="0">
                  <a:moveTo>
                    <a:pt x="2953" y="0"/>
                  </a:moveTo>
                  <a:cubicBezTo>
                    <a:pt x="2655" y="36"/>
                    <a:pt x="2382" y="95"/>
                    <a:pt x="2120" y="179"/>
                  </a:cubicBezTo>
                  <a:cubicBezTo>
                    <a:pt x="1858" y="250"/>
                    <a:pt x="1631" y="333"/>
                    <a:pt x="1441" y="429"/>
                  </a:cubicBezTo>
                  <a:cubicBezTo>
                    <a:pt x="715" y="810"/>
                    <a:pt x="274" y="1274"/>
                    <a:pt x="143" y="1834"/>
                  </a:cubicBezTo>
                  <a:cubicBezTo>
                    <a:pt x="0" y="2381"/>
                    <a:pt x="143" y="3072"/>
                    <a:pt x="572" y="3881"/>
                  </a:cubicBezTo>
                  <a:lnTo>
                    <a:pt x="1143" y="5001"/>
                  </a:lnTo>
                  <a:lnTo>
                    <a:pt x="215" y="5489"/>
                  </a:lnTo>
                  <a:lnTo>
                    <a:pt x="560" y="6156"/>
                  </a:lnTo>
                  <a:lnTo>
                    <a:pt x="1500" y="5679"/>
                  </a:lnTo>
                  <a:lnTo>
                    <a:pt x="2632" y="7858"/>
                  </a:lnTo>
                  <a:lnTo>
                    <a:pt x="1524" y="8430"/>
                  </a:lnTo>
                  <a:lnTo>
                    <a:pt x="1929" y="9239"/>
                  </a:lnTo>
                  <a:lnTo>
                    <a:pt x="6596" y="6810"/>
                  </a:lnTo>
                  <a:lnTo>
                    <a:pt x="6192" y="6013"/>
                  </a:lnTo>
                  <a:lnTo>
                    <a:pt x="3572" y="7370"/>
                  </a:lnTo>
                  <a:lnTo>
                    <a:pt x="2441" y="5191"/>
                  </a:lnTo>
                  <a:lnTo>
                    <a:pt x="4275" y="4239"/>
                  </a:lnTo>
                  <a:lnTo>
                    <a:pt x="3929" y="3560"/>
                  </a:lnTo>
                  <a:lnTo>
                    <a:pt x="2084" y="4512"/>
                  </a:lnTo>
                  <a:lnTo>
                    <a:pt x="1560" y="3500"/>
                  </a:lnTo>
                  <a:cubicBezTo>
                    <a:pt x="1215" y="2846"/>
                    <a:pt x="1072" y="2346"/>
                    <a:pt x="1131" y="2000"/>
                  </a:cubicBezTo>
                  <a:cubicBezTo>
                    <a:pt x="1191" y="1667"/>
                    <a:pt x="1441" y="1381"/>
                    <a:pt x="1905" y="1143"/>
                  </a:cubicBezTo>
                  <a:cubicBezTo>
                    <a:pt x="2096" y="1036"/>
                    <a:pt x="2322" y="964"/>
                    <a:pt x="2572" y="917"/>
                  </a:cubicBezTo>
                  <a:cubicBezTo>
                    <a:pt x="2810" y="869"/>
                    <a:pt x="3084" y="857"/>
                    <a:pt x="3394" y="857"/>
                  </a:cubicBezTo>
                  <a:lnTo>
                    <a:pt x="2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>
          <a:extLst>
            <a:ext uri="{FF2B5EF4-FFF2-40B4-BE49-F238E27FC236}">
              <a16:creationId xmlns:a16="http://schemas.microsoft.com/office/drawing/2014/main" id="{6D2ABD0E-126C-E129-ECBF-7C407855E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081E9E-4C0C-4B9F-AD2F-C10DBA6A41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257"/>
          <a:stretch/>
        </p:blipFill>
        <p:spPr>
          <a:xfrm>
            <a:off x="4131735" y="3058314"/>
            <a:ext cx="4944533" cy="17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A5E487-E4C2-116D-373B-C102C18D4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3" y="141569"/>
            <a:ext cx="3798696" cy="3181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BF065E-FCA7-60D7-0E1C-C50ACA03C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2" y="975302"/>
            <a:ext cx="4571998" cy="1514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A0B96B-8261-F1E0-7066-D266F71AC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192" y="3420533"/>
            <a:ext cx="2966978" cy="1648321"/>
          </a:xfrm>
          <a:prstGeom prst="rect">
            <a:avLst/>
          </a:prstGeom>
        </p:spPr>
      </p:pic>
      <p:pic>
        <p:nvPicPr>
          <p:cNvPr id="13" name="Graphic 12" descr="Question mark with solid fill">
            <a:extLst>
              <a:ext uri="{FF2B5EF4-FFF2-40B4-BE49-F238E27FC236}">
                <a16:creationId xmlns:a16="http://schemas.microsoft.com/office/drawing/2014/main" id="{8252230E-81BF-86F2-FADB-AEDE17B54B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93616" y="3685893"/>
            <a:ext cx="361251" cy="361251"/>
          </a:xfrm>
          <a:prstGeom prst="rect">
            <a:avLst/>
          </a:prstGeom>
        </p:spPr>
      </p:pic>
      <p:pic>
        <p:nvPicPr>
          <p:cNvPr id="14" name="Graphic 13" descr="Question mark with solid fill">
            <a:extLst>
              <a:ext uri="{FF2B5EF4-FFF2-40B4-BE49-F238E27FC236}">
                <a16:creationId xmlns:a16="http://schemas.microsoft.com/office/drawing/2014/main" id="{DB7C8EE1-1729-E73D-5715-B97E5F0CFC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74241" y="3685893"/>
            <a:ext cx="361251" cy="361251"/>
          </a:xfrm>
          <a:prstGeom prst="rect">
            <a:avLst/>
          </a:prstGeom>
        </p:spPr>
      </p:pic>
      <p:pic>
        <p:nvPicPr>
          <p:cNvPr id="16" name="Graphic 15" descr="Exclamation mark with solid fill">
            <a:extLst>
              <a:ext uri="{FF2B5EF4-FFF2-40B4-BE49-F238E27FC236}">
                <a16:creationId xmlns:a16="http://schemas.microsoft.com/office/drawing/2014/main" id="{ABE73FCD-04C2-C6C7-A22E-FD6D70987B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54866" y="3704451"/>
            <a:ext cx="301804" cy="324134"/>
          </a:xfrm>
          <a:prstGeom prst="rect">
            <a:avLst/>
          </a:prstGeom>
        </p:spPr>
      </p:pic>
      <p:sp>
        <p:nvSpPr>
          <p:cNvPr id="17" name="Google Shape;822;p41">
            <a:extLst>
              <a:ext uri="{FF2B5EF4-FFF2-40B4-BE49-F238E27FC236}">
                <a16:creationId xmlns:a16="http://schemas.microsoft.com/office/drawing/2014/main" id="{11BB7B7E-30FA-3163-EBD7-ACE60A7C83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54866" y="145707"/>
            <a:ext cx="628315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50"/>
                </a:solidFill>
              </a:rPr>
              <a:t>Data Understanding</a:t>
            </a:r>
            <a:endParaRPr sz="3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94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>
          <a:extLst>
            <a:ext uri="{FF2B5EF4-FFF2-40B4-BE49-F238E27FC236}">
              <a16:creationId xmlns:a16="http://schemas.microsoft.com/office/drawing/2014/main" id="{55490BEF-D15A-E9DB-03C5-CE1B288DD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336D33-1678-2D6F-FCF7-DCFF241467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68"/>
          <a:stretch/>
        </p:blipFill>
        <p:spPr>
          <a:xfrm>
            <a:off x="1155429" y="796128"/>
            <a:ext cx="6558149" cy="4136735"/>
          </a:xfrm>
          <a:prstGeom prst="rect">
            <a:avLst/>
          </a:prstGeom>
        </p:spPr>
      </p:pic>
      <p:sp>
        <p:nvSpPr>
          <p:cNvPr id="17" name="Google Shape;822;p41">
            <a:extLst>
              <a:ext uri="{FF2B5EF4-FFF2-40B4-BE49-F238E27FC236}">
                <a16:creationId xmlns:a16="http://schemas.microsoft.com/office/drawing/2014/main" id="{62FD7279-7075-D692-48F2-8E6C0FA13D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2925" y="100632"/>
            <a:ext cx="628315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50"/>
                </a:solidFill>
              </a:rPr>
              <a:t>Correlation</a:t>
            </a:r>
            <a:endParaRPr sz="3000" dirty="0">
              <a:solidFill>
                <a:srgbClr val="00B050"/>
              </a:solidFill>
            </a:endParaRPr>
          </a:p>
        </p:txBody>
      </p:sp>
      <p:pic>
        <p:nvPicPr>
          <p:cNvPr id="10" name="Graphic 9" descr="Loan with solid fill">
            <a:extLst>
              <a:ext uri="{FF2B5EF4-FFF2-40B4-BE49-F238E27FC236}">
                <a16:creationId xmlns:a16="http://schemas.microsoft.com/office/drawing/2014/main" id="{7F9E9B17-C35F-530F-C1A3-016169727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8968" y="210936"/>
            <a:ext cx="621192" cy="621192"/>
          </a:xfrm>
          <a:prstGeom prst="rect">
            <a:avLst/>
          </a:prstGeom>
        </p:spPr>
      </p:pic>
      <p:pic>
        <p:nvPicPr>
          <p:cNvPr id="15" name="Graphic 14" descr="Bank outline">
            <a:extLst>
              <a:ext uri="{FF2B5EF4-FFF2-40B4-BE49-F238E27FC236}">
                <a16:creationId xmlns:a16="http://schemas.microsoft.com/office/drawing/2014/main" id="{5726918D-7144-BCFE-5EAD-394690D99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6352" y="165480"/>
            <a:ext cx="630648" cy="63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07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>
          <a:extLst>
            <a:ext uri="{FF2B5EF4-FFF2-40B4-BE49-F238E27FC236}">
              <a16:creationId xmlns:a16="http://schemas.microsoft.com/office/drawing/2014/main" id="{CAB8F09C-8891-D8E2-E27F-99F75840D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41">
            <a:extLst>
              <a:ext uri="{FF2B5EF4-FFF2-40B4-BE49-F238E27FC236}">
                <a16:creationId xmlns:a16="http://schemas.microsoft.com/office/drawing/2014/main" id="{6BF287FB-3A4A-A1F4-E098-3EDC0D31E025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5140" b="-10339"/>
          <a:stretch/>
        </p:blipFill>
        <p:spPr>
          <a:xfrm>
            <a:off x="2111250" y="2832875"/>
            <a:ext cx="4921500" cy="4624500"/>
          </a:xfrm>
          <a:prstGeom prst="ellipse">
            <a:avLst/>
          </a:prstGeom>
        </p:spPr>
      </p:pic>
      <p:sp>
        <p:nvSpPr>
          <p:cNvPr id="822" name="Google Shape;822;p41">
            <a:extLst>
              <a:ext uri="{FF2B5EF4-FFF2-40B4-BE49-F238E27FC236}">
                <a16:creationId xmlns:a16="http://schemas.microsoft.com/office/drawing/2014/main" id="{287D9703-8419-F728-92BA-8DF685837B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0421" y="1335180"/>
            <a:ext cx="628315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Pre-Processing</a:t>
            </a:r>
            <a:endParaRPr dirty="0"/>
          </a:p>
        </p:txBody>
      </p:sp>
      <p:sp>
        <p:nvSpPr>
          <p:cNvPr id="823" name="Google Shape;823;p41">
            <a:extLst>
              <a:ext uri="{FF2B5EF4-FFF2-40B4-BE49-F238E27FC236}">
                <a16:creationId xmlns:a16="http://schemas.microsoft.com/office/drawing/2014/main" id="{BAEEA35C-AE3A-7E45-CF8D-5053E9E79EE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81750" y="539500"/>
            <a:ext cx="118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25" name="Google Shape;825;p41">
            <a:extLst>
              <a:ext uri="{FF2B5EF4-FFF2-40B4-BE49-F238E27FC236}">
                <a16:creationId xmlns:a16="http://schemas.microsoft.com/office/drawing/2014/main" id="{BA26024C-F596-C1B4-0DE4-54276A13CACD}"/>
              </a:ext>
            </a:extLst>
          </p:cNvPr>
          <p:cNvSpPr/>
          <p:nvPr/>
        </p:nvSpPr>
        <p:spPr>
          <a:xfrm>
            <a:off x="1574088" y="382025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1">
            <a:extLst>
              <a:ext uri="{FF2B5EF4-FFF2-40B4-BE49-F238E27FC236}">
                <a16:creationId xmlns:a16="http://schemas.microsoft.com/office/drawing/2014/main" id="{139DD146-1D9C-C04D-6056-8DCD15EA0568}"/>
              </a:ext>
            </a:extLst>
          </p:cNvPr>
          <p:cNvSpPr/>
          <p:nvPr/>
        </p:nvSpPr>
        <p:spPr>
          <a:xfrm>
            <a:off x="1998700" y="433047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7" name="Google Shape;827;p41">
            <a:extLst>
              <a:ext uri="{FF2B5EF4-FFF2-40B4-BE49-F238E27FC236}">
                <a16:creationId xmlns:a16="http://schemas.microsoft.com/office/drawing/2014/main" id="{98696078-C233-4FA2-BE60-19C40868B8C2}"/>
              </a:ext>
            </a:extLst>
          </p:cNvPr>
          <p:cNvGrpSpPr/>
          <p:nvPr/>
        </p:nvGrpSpPr>
        <p:grpSpPr>
          <a:xfrm flipH="1">
            <a:off x="7171200" y="4134300"/>
            <a:ext cx="1099850" cy="1546350"/>
            <a:chOff x="3790650" y="352550"/>
            <a:chExt cx="1099850" cy="1546350"/>
          </a:xfrm>
        </p:grpSpPr>
        <p:sp>
          <p:nvSpPr>
            <p:cNvPr id="828" name="Google Shape;828;p41">
              <a:extLst>
                <a:ext uri="{FF2B5EF4-FFF2-40B4-BE49-F238E27FC236}">
                  <a16:creationId xmlns:a16="http://schemas.microsoft.com/office/drawing/2014/main" id="{1DA54851-3B45-28B9-010C-2A37DE4B10FA}"/>
                </a:ext>
              </a:extLst>
            </p:cNvPr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1">
              <a:extLst>
                <a:ext uri="{FF2B5EF4-FFF2-40B4-BE49-F238E27FC236}">
                  <a16:creationId xmlns:a16="http://schemas.microsoft.com/office/drawing/2014/main" id="{52943083-9BC1-D0D5-B445-9CBB4B4812E1}"/>
                </a:ext>
              </a:extLst>
            </p:cNvPr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0" name="Google Shape;830;p41">
            <a:extLst>
              <a:ext uri="{FF2B5EF4-FFF2-40B4-BE49-F238E27FC236}">
                <a16:creationId xmlns:a16="http://schemas.microsoft.com/office/drawing/2014/main" id="{923739A1-0727-B763-A728-50054FF96F9B}"/>
              </a:ext>
            </a:extLst>
          </p:cNvPr>
          <p:cNvSpPr/>
          <p:nvPr/>
        </p:nvSpPr>
        <p:spPr>
          <a:xfrm>
            <a:off x="6191038" y="344647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" name="Google Shape;831;p41">
            <a:extLst>
              <a:ext uri="{FF2B5EF4-FFF2-40B4-BE49-F238E27FC236}">
                <a16:creationId xmlns:a16="http://schemas.microsoft.com/office/drawing/2014/main" id="{123628AC-0793-C60C-DC7A-6947EC2AAFC4}"/>
              </a:ext>
            </a:extLst>
          </p:cNvPr>
          <p:cNvGrpSpPr/>
          <p:nvPr/>
        </p:nvGrpSpPr>
        <p:grpSpPr>
          <a:xfrm flipH="1">
            <a:off x="1902450" y="2982725"/>
            <a:ext cx="1099850" cy="1546350"/>
            <a:chOff x="3790650" y="352550"/>
            <a:chExt cx="1099850" cy="1546350"/>
          </a:xfrm>
        </p:grpSpPr>
        <p:sp>
          <p:nvSpPr>
            <p:cNvPr id="832" name="Google Shape;832;p41">
              <a:extLst>
                <a:ext uri="{FF2B5EF4-FFF2-40B4-BE49-F238E27FC236}">
                  <a16:creationId xmlns:a16="http://schemas.microsoft.com/office/drawing/2014/main" id="{52C54DF6-760E-10C5-61D0-BD5F2865F3CC}"/>
                </a:ext>
              </a:extLst>
            </p:cNvPr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1">
              <a:extLst>
                <a:ext uri="{FF2B5EF4-FFF2-40B4-BE49-F238E27FC236}">
                  <a16:creationId xmlns:a16="http://schemas.microsoft.com/office/drawing/2014/main" id="{3C155B21-E201-E475-5145-8B5D6F5807E9}"/>
                </a:ext>
              </a:extLst>
            </p:cNvPr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41">
            <a:extLst>
              <a:ext uri="{FF2B5EF4-FFF2-40B4-BE49-F238E27FC236}">
                <a16:creationId xmlns:a16="http://schemas.microsoft.com/office/drawing/2014/main" id="{FA5999ED-7C55-2D15-F394-F7B6B3CBAEAE}"/>
              </a:ext>
            </a:extLst>
          </p:cNvPr>
          <p:cNvGrpSpPr/>
          <p:nvPr/>
        </p:nvGrpSpPr>
        <p:grpSpPr>
          <a:xfrm>
            <a:off x="6705975" y="4427188"/>
            <a:ext cx="559600" cy="559600"/>
            <a:chOff x="6905625" y="3039500"/>
            <a:chExt cx="559600" cy="559600"/>
          </a:xfrm>
        </p:grpSpPr>
        <p:sp>
          <p:nvSpPr>
            <p:cNvPr id="835" name="Google Shape;835;p41">
              <a:extLst>
                <a:ext uri="{FF2B5EF4-FFF2-40B4-BE49-F238E27FC236}">
                  <a16:creationId xmlns:a16="http://schemas.microsoft.com/office/drawing/2014/main" id="{655E7660-4F2E-E15A-4383-6AD4E9D18EB2}"/>
                </a:ext>
              </a:extLst>
            </p:cNvPr>
            <p:cNvSpPr/>
            <p:nvPr/>
          </p:nvSpPr>
          <p:spPr>
            <a:xfrm>
              <a:off x="6905625" y="3039500"/>
              <a:ext cx="559600" cy="559600"/>
            </a:xfrm>
            <a:custGeom>
              <a:avLst/>
              <a:gdLst/>
              <a:ahLst/>
              <a:cxnLst/>
              <a:rect l="l" t="t" r="r" b="b"/>
              <a:pathLst>
                <a:path w="22384" h="22384" extrusionOk="0">
                  <a:moveTo>
                    <a:pt x="11192" y="0"/>
                  </a:moveTo>
                  <a:cubicBezTo>
                    <a:pt x="5013" y="0"/>
                    <a:pt x="0" y="5013"/>
                    <a:pt x="0" y="11192"/>
                  </a:cubicBezTo>
                  <a:cubicBezTo>
                    <a:pt x="0" y="17383"/>
                    <a:pt x="5013" y="22384"/>
                    <a:pt x="11192" y="22384"/>
                  </a:cubicBezTo>
                  <a:cubicBezTo>
                    <a:pt x="17371" y="22384"/>
                    <a:pt x="22384" y="17383"/>
                    <a:pt x="22384" y="11192"/>
                  </a:cubicBezTo>
                  <a:cubicBezTo>
                    <a:pt x="22384" y="5013"/>
                    <a:pt x="17371" y="0"/>
                    <a:pt x="1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1">
              <a:extLst>
                <a:ext uri="{FF2B5EF4-FFF2-40B4-BE49-F238E27FC236}">
                  <a16:creationId xmlns:a16="http://schemas.microsoft.com/office/drawing/2014/main" id="{9408BBBB-7566-D902-8983-C5B6D14AD8FE}"/>
                </a:ext>
              </a:extLst>
            </p:cNvPr>
            <p:cNvSpPr/>
            <p:nvPr/>
          </p:nvSpPr>
          <p:spPr>
            <a:xfrm>
              <a:off x="6924675" y="3058550"/>
              <a:ext cx="521500" cy="521800"/>
            </a:xfrm>
            <a:custGeom>
              <a:avLst/>
              <a:gdLst/>
              <a:ahLst/>
              <a:cxnLst/>
              <a:rect l="l" t="t" r="r" b="b"/>
              <a:pathLst>
                <a:path w="20860" h="20872" extrusionOk="0">
                  <a:moveTo>
                    <a:pt x="10430" y="0"/>
                  </a:moveTo>
                  <a:cubicBezTo>
                    <a:pt x="4667" y="0"/>
                    <a:pt x="0" y="4679"/>
                    <a:pt x="0" y="10430"/>
                  </a:cubicBezTo>
                  <a:cubicBezTo>
                    <a:pt x="0" y="16193"/>
                    <a:pt x="4667" y="20872"/>
                    <a:pt x="10430" y="20872"/>
                  </a:cubicBezTo>
                  <a:cubicBezTo>
                    <a:pt x="16193" y="20872"/>
                    <a:pt x="20860" y="16193"/>
                    <a:pt x="20860" y="10430"/>
                  </a:cubicBezTo>
                  <a:cubicBezTo>
                    <a:pt x="20860" y="4679"/>
                    <a:pt x="16193" y="0"/>
                    <a:pt x="10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1">
              <a:extLst>
                <a:ext uri="{FF2B5EF4-FFF2-40B4-BE49-F238E27FC236}">
                  <a16:creationId xmlns:a16="http://schemas.microsoft.com/office/drawing/2014/main" id="{383CD4E4-973E-856C-8018-171A7149FE53}"/>
                </a:ext>
              </a:extLst>
            </p:cNvPr>
            <p:cNvSpPr/>
            <p:nvPr/>
          </p:nvSpPr>
          <p:spPr>
            <a:xfrm>
              <a:off x="6940725" y="3103975"/>
              <a:ext cx="489375" cy="431825"/>
            </a:xfrm>
            <a:custGeom>
              <a:avLst/>
              <a:gdLst/>
              <a:ahLst/>
              <a:cxnLst/>
              <a:rect l="l" t="t" r="r" b="b"/>
              <a:pathLst>
                <a:path w="19575" h="17273" extrusionOk="0">
                  <a:moveTo>
                    <a:pt x="9798" y="1"/>
                  </a:moveTo>
                  <a:cubicBezTo>
                    <a:pt x="6375" y="1"/>
                    <a:pt x="3138" y="2046"/>
                    <a:pt x="1787" y="5410"/>
                  </a:cubicBezTo>
                  <a:cubicBezTo>
                    <a:pt x="1" y="9839"/>
                    <a:pt x="2156" y="14864"/>
                    <a:pt x="6573" y="16650"/>
                  </a:cubicBezTo>
                  <a:cubicBezTo>
                    <a:pt x="7629" y="17072"/>
                    <a:pt x="8718" y="17273"/>
                    <a:pt x="9788" y="17273"/>
                  </a:cubicBezTo>
                  <a:cubicBezTo>
                    <a:pt x="13212" y="17273"/>
                    <a:pt x="16449" y="15225"/>
                    <a:pt x="17801" y="11852"/>
                  </a:cubicBezTo>
                  <a:cubicBezTo>
                    <a:pt x="19575" y="7434"/>
                    <a:pt x="17432" y="2398"/>
                    <a:pt x="13014" y="624"/>
                  </a:cubicBezTo>
                  <a:cubicBezTo>
                    <a:pt x="11959" y="201"/>
                    <a:pt x="10869" y="1"/>
                    <a:pt x="9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>
              <a:extLst>
                <a:ext uri="{FF2B5EF4-FFF2-40B4-BE49-F238E27FC236}">
                  <a16:creationId xmlns:a16="http://schemas.microsoft.com/office/drawing/2014/main" id="{FCA8301C-D2A0-D7B0-8C38-B0319A8C3B7C}"/>
                </a:ext>
              </a:extLst>
            </p:cNvPr>
            <p:cNvSpPr/>
            <p:nvPr/>
          </p:nvSpPr>
          <p:spPr>
            <a:xfrm>
              <a:off x="7026175" y="3465425"/>
              <a:ext cx="100025" cy="61650"/>
            </a:xfrm>
            <a:custGeom>
              <a:avLst/>
              <a:gdLst/>
              <a:ahLst/>
              <a:cxnLst/>
              <a:rect l="l" t="t" r="r" b="b"/>
              <a:pathLst>
                <a:path w="4001" h="2466" fill="none" extrusionOk="0">
                  <a:moveTo>
                    <a:pt x="4001" y="2466"/>
                  </a:moveTo>
                  <a:cubicBezTo>
                    <a:pt x="2417" y="2001"/>
                    <a:pt x="1048" y="1132"/>
                    <a:pt x="0" y="1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1">
              <a:extLst>
                <a:ext uri="{FF2B5EF4-FFF2-40B4-BE49-F238E27FC236}">
                  <a16:creationId xmlns:a16="http://schemas.microsoft.com/office/drawing/2014/main" id="{9317CAB8-88A2-EC6F-7023-5920228E7B08}"/>
                </a:ext>
              </a:extLst>
            </p:cNvPr>
            <p:cNvSpPr/>
            <p:nvPr/>
          </p:nvSpPr>
          <p:spPr>
            <a:xfrm>
              <a:off x="7204450" y="3252025"/>
              <a:ext cx="200950" cy="282500"/>
            </a:xfrm>
            <a:custGeom>
              <a:avLst/>
              <a:gdLst/>
              <a:ahLst/>
              <a:cxnLst/>
              <a:rect l="l" t="t" r="r" b="b"/>
              <a:pathLst>
                <a:path w="8038" h="11300" fill="none" extrusionOk="0">
                  <a:moveTo>
                    <a:pt x="7442" y="0"/>
                  </a:moveTo>
                  <a:cubicBezTo>
                    <a:pt x="7966" y="1596"/>
                    <a:pt x="8038" y="3334"/>
                    <a:pt x="7549" y="5060"/>
                  </a:cubicBezTo>
                  <a:cubicBezTo>
                    <a:pt x="6537" y="8608"/>
                    <a:pt x="3454" y="11002"/>
                    <a:pt x="1" y="11299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1">
              <a:extLst>
                <a:ext uri="{FF2B5EF4-FFF2-40B4-BE49-F238E27FC236}">
                  <a16:creationId xmlns:a16="http://schemas.microsoft.com/office/drawing/2014/main" id="{BE378467-6F46-1618-CB57-D29EF0C67FD5}"/>
                </a:ext>
              </a:extLst>
            </p:cNvPr>
            <p:cNvSpPr/>
            <p:nvPr/>
          </p:nvSpPr>
          <p:spPr>
            <a:xfrm>
              <a:off x="7101175" y="3180575"/>
              <a:ext cx="189625" cy="216425"/>
            </a:xfrm>
            <a:custGeom>
              <a:avLst/>
              <a:gdLst/>
              <a:ahLst/>
              <a:cxnLst/>
              <a:rect l="l" t="t" r="r" b="b"/>
              <a:pathLst>
                <a:path w="7585" h="8657" extrusionOk="0">
                  <a:moveTo>
                    <a:pt x="2191" y="1"/>
                  </a:moveTo>
                  <a:lnTo>
                    <a:pt x="2322" y="3525"/>
                  </a:lnTo>
                  <a:lnTo>
                    <a:pt x="2322" y="3525"/>
                  </a:lnTo>
                  <a:lnTo>
                    <a:pt x="1060" y="2906"/>
                  </a:lnTo>
                  <a:lnTo>
                    <a:pt x="774" y="3489"/>
                  </a:lnTo>
                  <a:lnTo>
                    <a:pt x="2346" y="4275"/>
                  </a:lnTo>
                  <a:lnTo>
                    <a:pt x="2382" y="5204"/>
                  </a:lnTo>
                  <a:lnTo>
                    <a:pt x="2263" y="5442"/>
                  </a:lnTo>
                  <a:lnTo>
                    <a:pt x="286" y="4466"/>
                  </a:lnTo>
                  <a:lnTo>
                    <a:pt x="0" y="5049"/>
                  </a:lnTo>
                  <a:lnTo>
                    <a:pt x="1977" y="6025"/>
                  </a:lnTo>
                  <a:lnTo>
                    <a:pt x="905" y="8192"/>
                  </a:lnTo>
                  <a:lnTo>
                    <a:pt x="1858" y="8657"/>
                  </a:lnTo>
                  <a:lnTo>
                    <a:pt x="2929" y="6502"/>
                  </a:lnTo>
                  <a:lnTo>
                    <a:pt x="4882" y="7478"/>
                  </a:lnTo>
                  <a:lnTo>
                    <a:pt x="5180" y="6894"/>
                  </a:lnTo>
                  <a:lnTo>
                    <a:pt x="3203" y="5918"/>
                  </a:lnTo>
                  <a:lnTo>
                    <a:pt x="3322" y="5668"/>
                  </a:lnTo>
                  <a:lnTo>
                    <a:pt x="4084" y="5132"/>
                  </a:lnTo>
                  <a:lnTo>
                    <a:pt x="5656" y="5918"/>
                  </a:lnTo>
                  <a:lnTo>
                    <a:pt x="5954" y="5335"/>
                  </a:lnTo>
                  <a:lnTo>
                    <a:pt x="4691" y="4704"/>
                  </a:lnTo>
                  <a:lnTo>
                    <a:pt x="7585" y="2680"/>
                  </a:lnTo>
                  <a:lnTo>
                    <a:pt x="6680" y="2227"/>
                  </a:lnTo>
                  <a:lnTo>
                    <a:pt x="3239" y="4656"/>
                  </a:lnTo>
                  <a:lnTo>
                    <a:pt x="3096" y="453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6299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916" t="2770" r="22529" b="16688"/>
          <a:stretch/>
        </p:blipFill>
        <p:spPr>
          <a:xfrm rot="5400000">
            <a:off x="-604511" y="610511"/>
            <a:ext cx="5143500" cy="3922478"/>
          </a:xfrm>
          <a:prstGeom prst="round2SameRect">
            <a:avLst>
              <a:gd name="adj1" fmla="val 50000"/>
              <a:gd name="adj2" fmla="val 0"/>
            </a:avLst>
          </a:prstGeom>
        </p:spPr>
      </p:pic>
      <p:grpSp>
        <p:nvGrpSpPr>
          <p:cNvPr id="1056" name="Google Shape;1056;p49"/>
          <p:cNvGrpSpPr/>
          <p:nvPr/>
        </p:nvGrpSpPr>
        <p:grpSpPr>
          <a:xfrm>
            <a:off x="3287655" y="4006913"/>
            <a:ext cx="588500" cy="559825"/>
            <a:chOff x="4234150" y="1757375"/>
            <a:chExt cx="588500" cy="559825"/>
          </a:xfrm>
        </p:grpSpPr>
        <p:sp>
          <p:nvSpPr>
            <p:cNvPr id="1057" name="Google Shape;1057;p49"/>
            <p:cNvSpPr/>
            <p:nvPr/>
          </p:nvSpPr>
          <p:spPr>
            <a:xfrm>
              <a:off x="4244575" y="1757375"/>
              <a:ext cx="567650" cy="559825"/>
            </a:xfrm>
            <a:custGeom>
              <a:avLst/>
              <a:gdLst/>
              <a:ahLst/>
              <a:cxnLst/>
              <a:rect l="l" t="t" r="r" b="b"/>
              <a:pathLst>
                <a:path w="22706" h="22393" extrusionOk="0">
                  <a:moveTo>
                    <a:pt x="11357" y="1"/>
                  </a:moveTo>
                  <a:cubicBezTo>
                    <a:pt x="11255" y="1"/>
                    <a:pt x="11152" y="2"/>
                    <a:pt x="11049" y="5"/>
                  </a:cubicBezTo>
                  <a:cubicBezTo>
                    <a:pt x="4870" y="172"/>
                    <a:pt x="0" y="5327"/>
                    <a:pt x="167" y="11506"/>
                  </a:cubicBezTo>
                  <a:cubicBezTo>
                    <a:pt x="331" y="17571"/>
                    <a:pt x="5307" y="22393"/>
                    <a:pt x="11349" y="22393"/>
                  </a:cubicBezTo>
                  <a:cubicBezTo>
                    <a:pt x="11451" y="22393"/>
                    <a:pt x="11554" y="22392"/>
                    <a:pt x="11656" y="22389"/>
                  </a:cubicBezTo>
                  <a:cubicBezTo>
                    <a:pt x="17836" y="22210"/>
                    <a:pt x="22705" y="17067"/>
                    <a:pt x="22539" y="10887"/>
                  </a:cubicBezTo>
                  <a:cubicBezTo>
                    <a:pt x="22375" y="4811"/>
                    <a:pt x="17398" y="1"/>
                    <a:pt x="11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9"/>
            <p:cNvSpPr/>
            <p:nvPr/>
          </p:nvSpPr>
          <p:spPr>
            <a:xfrm>
              <a:off x="4234150" y="1776625"/>
              <a:ext cx="588500" cy="521650"/>
            </a:xfrm>
            <a:custGeom>
              <a:avLst/>
              <a:gdLst/>
              <a:ahLst/>
              <a:cxnLst/>
              <a:rect l="l" t="t" r="r" b="b"/>
              <a:pathLst>
                <a:path w="23540" h="20866" extrusionOk="0">
                  <a:moveTo>
                    <a:pt x="11768" y="0"/>
                  </a:moveTo>
                  <a:cubicBezTo>
                    <a:pt x="7503" y="0"/>
                    <a:pt x="3504" y="2636"/>
                    <a:pt x="1965" y="6879"/>
                  </a:cubicBezTo>
                  <a:cubicBezTo>
                    <a:pt x="0" y="12296"/>
                    <a:pt x="2798" y="18273"/>
                    <a:pt x="8216" y="20238"/>
                  </a:cubicBezTo>
                  <a:cubicBezTo>
                    <a:pt x="9390" y="20664"/>
                    <a:pt x="10591" y="20866"/>
                    <a:pt x="11772" y="20866"/>
                  </a:cubicBezTo>
                  <a:cubicBezTo>
                    <a:pt x="16036" y="20866"/>
                    <a:pt x="20036" y="18230"/>
                    <a:pt x="21575" y="13987"/>
                  </a:cubicBezTo>
                  <a:cubicBezTo>
                    <a:pt x="23539" y="8570"/>
                    <a:pt x="20741" y="2593"/>
                    <a:pt x="15324" y="628"/>
                  </a:cubicBezTo>
                  <a:cubicBezTo>
                    <a:pt x="14149" y="202"/>
                    <a:pt x="12948" y="0"/>
                    <a:pt x="1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9"/>
            <p:cNvSpPr/>
            <p:nvPr/>
          </p:nvSpPr>
          <p:spPr>
            <a:xfrm>
              <a:off x="4288025" y="1821150"/>
              <a:ext cx="480750" cy="431825"/>
            </a:xfrm>
            <a:custGeom>
              <a:avLst/>
              <a:gdLst/>
              <a:ahLst/>
              <a:cxnLst/>
              <a:rect l="l" t="t" r="r" b="b"/>
              <a:pathLst>
                <a:path w="19230" h="17273" extrusionOk="0">
                  <a:moveTo>
                    <a:pt x="9609" y="0"/>
                  </a:moveTo>
                  <a:cubicBezTo>
                    <a:pt x="8822" y="0"/>
                    <a:pt x="8022" y="108"/>
                    <a:pt x="7228" y="335"/>
                  </a:cubicBezTo>
                  <a:cubicBezTo>
                    <a:pt x="2644" y="1657"/>
                    <a:pt x="0" y="6443"/>
                    <a:pt x="1322" y="11027"/>
                  </a:cubicBezTo>
                  <a:cubicBezTo>
                    <a:pt x="2404" y="14804"/>
                    <a:pt x="5858" y="17272"/>
                    <a:pt x="9610" y="17272"/>
                  </a:cubicBezTo>
                  <a:cubicBezTo>
                    <a:pt x="10401" y="17272"/>
                    <a:pt x="11204" y="17163"/>
                    <a:pt x="12002" y="16933"/>
                  </a:cubicBezTo>
                  <a:cubicBezTo>
                    <a:pt x="16586" y="15611"/>
                    <a:pt x="19229" y="10825"/>
                    <a:pt x="17907" y="6253"/>
                  </a:cubicBezTo>
                  <a:cubicBezTo>
                    <a:pt x="16815" y="2463"/>
                    <a:pt x="13363" y="0"/>
                    <a:pt x="9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9"/>
            <p:cNvSpPr/>
            <p:nvPr/>
          </p:nvSpPr>
          <p:spPr>
            <a:xfrm>
              <a:off x="4454700" y="1925675"/>
              <a:ext cx="155400" cy="236050"/>
            </a:xfrm>
            <a:custGeom>
              <a:avLst/>
              <a:gdLst/>
              <a:ahLst/>
              <a:cxnLst/>
              <a:rect l="l" t="t" r="r" b="b"/>
              <a:pathLst>
                <a:path w="6216" h="9442" extrusionOk="0">
                  <a:moveTo>
                    <a:pt x="1906" y="2060"/>
                  </a:moveTo>
                  <a:lnTo>
                    <a:pt x="2632" y="4096"/>
                  </a:lnTo>
                  <a:cubicBezTo>
                    <a:pt x="2434" y="4133"/>
                    <a:pt x="2255" y="4152"/>
                    <a:pt x="2095" y="4152"/>
                  </a:cubicBezTo>
                  <a:cubicBezTo>
                    <a:pt x="1900" y="4152"/>
                    <a:pt x="1734" y="4124"/>
                    <a:pt x="1596" y="4072"/>
                  </a:cubicBezTo>
                  <a:cubicBezTo>
                    <a:pt x="1358" y="3989"/>
                    <a:pt x="1180" y="3798"/>
                    <a:pt x="1084" y="3512"/>
                  </a:cubicBezTo>
                  <a:cubicBezTo>
                    <a:pt x="977" y="3215"/>
                    <a:pt x="989" y="2941"/>
                    <a:pt x="1132" y="2703"/>
                  </a:cubicBezTo>
                  <a:cubicBezTo>
                    <a:pt x="1275" y="2453"/>
                    <a:pt x="1525" y="2238"/>
                    <a:pt x="1906" y="2060"/>
                  </a:cubicBezTo>
                  <a:close/>
                  <a:moveTo>
                    <a:pt x="4025" y="4827"/>
                  </a:moveTo>
                  <a:cubicBezTo>
                    <a:pt x="4239" y="4827"/>
                    <a:pt x="4419" y="4857"/>
                    <a:pt x="4573" y="4917"/>
                  </a:cubicBezTo>
                  <a:cubicBezTo>
                    <a:pt x="4835" y="5013"/>
                    <a:pt x="5025" y="5215"/>
                    <a:pt x="5133" y="5501"/>
                  </a:cubicBezTo>
                  <a:cubicBezTo>
                    <a:pt x="5228" y="5798"/>
                    <a:pt x="5216" y="6084"/>
                    <a:pt x="5061" y="6346"/>
                  </a:cubicBezTo>
                  <a:cubicBezTo>
                    <a:pt x="4906" y="6596"/>
                    <a:pt x="4632" y="6834"/>
                    <a:pt x="4240" y="7037"/>
                  </a:cubicBezTo>
                  <a:lnTo>
                    <a:pt x="3466" y="4882"/>
                  </a:lnTo>
                  <a:cubicBezTo>
                    <a:pt x="3674" y="4845"/>
                    <a:pt x="3860" y="4827"/>
                    <a:pt x="4025" y="4827"/>
                  </a:cubicBezTo>
                  <a:close/>
                  <a:moveTo>
                    <a:pt x="1727" y="0"/>
                  </a:moveTo>
                  <a:lnTo>
                    <a:pt x="1227" y="179"/>
                  </a:lnTo>
                  <a:lnTo>
                    <a:pt x="1644" y="1345"/>
                  </a:lnTo>
                  <a:cubicBezTo>
                    <a:pt x="989" y="1643"/>
                    <a:pt x="537" y="2000"/>
                    <a:pt x="275" y="2441"/>
                  </a:cubicBezTo>
                  <a:cubicBezTo>
                    <a:pt x="25" y="2881"/>
                    <a:pt x="1" y="3381"/>
                    <a:pt x="191" y="3917"/>
                  </a:cubicBezTo>
                  <a:cubicBezTo>
                    <a:pt x="370" y="4417"/>
                    <a:pt x="680" y="4751"/>
                    <a:pt x="1108" y="4917"/>
                  </a:cubicBezTo>
                  <a:cubicBezTo>
                    <a:pt x="1345" y="5007"/>
                    <a:pt x="1631" y="5052"/>
                    <a:pt x="1965" y="5052"/>
                  </a:cubicBezTo>
                  <a:cubicBezTo>
                    <a:pt x="2251" y="5052"/>
                    <a:pt x="2573" y="5019"/>
                    <a:pt x="2930" y="4953"/>
                  </a:cubicBezTo>
                  <a:lnTo>
                    <a:pt x="3740" y="7227"/>
                  </a:lnTo>
                  <a:cubicBezTo>
                    <a:pt x="3370" y="7358"/>
                    <a:pt x="2989" y="7430"/>
                    <a:pt x="2608" y="7453"/>
                  </a:cubicBezTo>
                  <a:cubicBezTo>
                    <a:pt x="2568" y="7455"/>
                    <a:pt x="2528" y="7455"/>
                    <a:pt x="2488" y="7455"/>
                  </a:cubicBezTo>
                  <a:cubicBezTo>
                    <a:pt x="2135" y="7455"/>
                    <a:pt x="1780" y="7409"/>
                    <a:pt x="1406" y="7334"/>
                  </a:cubicBezTo>
                  <a:lnTo>
                    <a:pt x="1406" y="7334"/>
                  </a:lnTo>
                  <a:lnTo>
                    <a:pt x="1727" y="8227"/>
                  </a:lnTo>
                  <a:cubicBezTo>
                    <a:pt x="1862" y="8235"/>
                    <a:pt x="1996" y="8239"/>
                    <a:pt x="2128" y="8239"/>
                  </a:cubicBezTo>
                  <a:cubicBezTo>
                    <a:pt x="2391" y="8239"/>
                    <a:pt x="2648" y="8223"/>
                    <a:pt x="2894" y="8192"/>
                  </a:cubicBezTo>
                  <a:cubicBezTo>
                    <a:pt x="3275" y="8144"/>
                    <a:pt x="3632" y="8061"/>
                    <a:pt x="3990" y="7942"/>
                  </a:cubicBezTo>
                  <a:lnTo>
                    <a:pt x="4525" y="9442"/>
                  </a:lnTo>
                  <a:lnTo>
                    <a:pt x="5025" y="9263"/>
                  </a:lnTo>
                  <a:lnTo>
                    <a:pt x="4490" y="7751"/>
                  </a:lnTo>
                  <a:cubicBezTo>
                    <a:pt x="5180" y="7453"/>
                    <a:pt x="5656" y="7072"/>
                    <a:pt x="5918" y="6608"/>
                  </a:cubicBezTo>
                  <a:cubicBezTo>
                    <a:pt x="6180" y="6156"/>
                    <a:pt x="6216" y="5644"/>
                    <a:pt x="6014" y="5084"/>
                  </a:cubicBezTo>
                  <a:cubicBezTo>
                    <a:pt x="5835" y="4560"/>
                    <a:pt x="5514" y="4215"/>
                    <a:pt x="5049" y="4036"/>
                  </a:cubicBezTo>
                  <a:cubicBezTo>
                    <a:pt x="4804" y="3948"/>
                    <a:pt x="4513" y="3903"/>
                    <a:pt x="4175" y="3903"/>
                  </a:cubicBezTo>
                  <a:cubicBezTo>
                    <a:pt x="3872" y="3903"/>
                    <a:pt x="3533" y="3939"/>
                    <a:pt x="3156" y="4012"/>
                  </a:cubicBezTo>
                  <a:lnTo>
                    <a:pt x="2406" y="1881"/>
                  </a:lnTo>
                  <a:cubicBezTo>
                    <a:pt x="2716" y="1786"/>
                    <a:pt x="3025" y="1726"/>
                    <a:pt x="3347" y="1703"/>
                  </a:cubicBezTo>
                  <a:cubicBezTo>
                    <a:pt x="3476" y="1688"/>
                    <a:pt x="3608" y="1681"/>
                    <a:pt x="3742" y="1681"/>
                  </a:cubicBezTo>
                  <a:cubicBezTo>
                    <a:pt x="3928" y="1681"/>
                    <a:pt x="4117" y="1694"/>
                    <a:pt x="4311" y="1715"/>
                  </a:cubicBezTo>
                  <a:lnTo>
                    <a:pt x="4001" y="845"/>
                  </a:lnTo>
                  <a:cubicBezTo>
                    <a:pt x="3692" y="857"/>
                    <a:pt x="3382" y="881"/>
                    <a:pt x="3073" y="941"/>
                  </a:cubicBezTo>
                  <a:cubicBezTo>
                    <a:pt x="2763" y="988"/>
                    <a:pt x="2454" y="1060"/>
                    <a:pt x="2144" y="1155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9"/>
            <p:cNvSpPr/>
            <p:nvPr/>
          </p:nvSpPr>
          <p:spPr>
            <a:xfrm>
              <a:off x="4508875" y="2230475"/>
              <a:ext cx="115525" cy="25325"/>
            </a:xfrm>
            <a:custGeom>
              <a:avLst/>
              <a:gdLst/>
              <a:ahLst/>
              <a:cxnLst/>
              <a:rect l="l" t="t" r="r" b="b"/>
              <a:pathLst>
                <a:path w="4621" h="1013" fill="none" extrusionOk="0">
                  <a:moveTo>
                    <a:pt x="4621" y="0"/>
                  </a:moveTo>
                  <a:cubicBezTo>
                    <a:pt x="3132" y="738"/>
                    <a:pt x="1549" y="1012"/>
                    <a:pt x="1" y="857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9"/>
            <p:cNvSpPr/>
            <p:nvPr/>
          </p:nvSpPr>
          <p:spPr>
            <a:xfrm>
              <a:off x="4634200" y="1849475"/>
              <a:ext cx="128025" cy="333975"/>
            </a:xfrm>
            <a:custGeom>
              <a:avLst/>
              <a:gdLst/>
              <a:ahLst/>
              <a:cxnLst/>
              <a:rect l="l" t="t" r="r" b="b"/>
              <a:pathLst>
                <a:path w="5121" h="13359" fill="none" extrusionOk="0">
                  <a:moveTo>
                    <a:pt x="0" y="0"/>
                  </a:moveTo>
                  <a:cubicBezTo>
                    <a:pt x="1453" y="822"/>
                    <a:pt x="2691" y="2060"/>
                    <a:pt x="3477" y="3679"/>
                  </a:cubicBezTo>
                  <a:cubicBezTo>
                    <a:pt x="5120" y="6965"/>
                    <a:pt x="4465" y="10823"/>
                    <a:pt x="2096" y="13359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49"/>
          <p:cNvGrpSpPr/>
          <p:nvPr/>
        </p:nvGrpSpPr>
        <p:grpSpPr>
          <a:xfrm>
            <a:off x="273650" y="97200"/>
            <a:ext cx="559625" cy="559325"/>
            <a:chOff x="3909400" y="3844950"/>
            <a:chExt cx="559625" cy="559325"/>
          </a:xfrm>
        </p:grpSpPr>
        <p:sp>
          <p:nvSpPr>
            <p:cNvPr id="1064" name="Google Shape;1064;p49"/>
            <p:cNvSpPr/>
            <p:nvPr/>
          </p:nvSpPr>
          <p:spPr>
            <a:xfrm>
              <a:off x="3909400" y="3844950"/>
              <a:ext cx="559625" cy="559325"/>
            </a:xfrm>
            <a:custGeom>
              <a:avLst/>
              <a:gdLst/>
              <a:ahLst/>
              <a:cxnLst/>
              <a:rect l="l" t="t" r="r" b="b"/>
              <a:pathLst>
                <a:path w="22385" h="22373" extrusionOk="0">
                  <a:moveTo>
                    <a:pt x="11193" y="0"/>
                  </a:moveTo>
                  <a:cubicBezTo>
                    <a:pt x="5013" y="0"/>
                    <a:pt x="1" y="5001"/>
                    <a:pt x="1" y="11192"/>
                  </a:cubicBezTo>
                  <a:cubicBezTo>
                    <a:pt x="1" y="17372"/>
                    <a:pt x="5013" y="22372"/>
                    <a:pt x="11193" y="22372"/>
                  </a:cubicBezTo>
                  <a:cubicBezTo>
                    <a:pt x="17372" y="22372"/>
                    <a:pt x="22384" y="17372"/>
                    <a:pt x="22384" y="11192"/>
                  </a:cubicBezTo>
                  <a:cubicBezTo>
                    <a:pt x="22384" y="5001"/>
                    <a:pt x="17372" y="0"/>
                    <a:pt x="1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9"/>
            <p:cNvSpPr/>
            <p:nvPr/>
          </p:nvSpPr>
          <p:spPr>
            <a:xfrm>
              <a:off x="3923100" y="3863825"/>
              <a:ext cx="532225" cy="521575"/>
            </a:xfrm>
            <a:custGeom>
              <a:avLst/>
              <a:gdLst/>
              <a:ahLst/>
              <a:cxnLst/>
              <a:rect l="l" t="t" r="r" b="b"/>
              <a:pathLst>
                <a:path w="21289" h="20863" extrusionOk="0">
                  <a:moveTo>
                    <a:pt x="10647" y="0"/>
                  </a:moveTo>
                  <a:cubicBezTo>
                    <a:pt x="10516" y="0"/>
                    <a:pt x="10384" y="2"/>
                    <a:pt x="10252" y="7"/>
                  </a:cubicBezTo>
                  <a:cubicBezTo>
                    <a:pt x="4489" y="222"/>
                    <a:pt x="0" y="5068"/>
                    <a:pt x="215" y="10818"/>
                  </a:cubicBezTo>
                  <a:cubicBezTo>
                    <a:pt x="424" y="16448"/>
                    <a:pt x="5055" y="20863"/>
                    <a:pt x="10642" y="20863"/>
                  </a:cubicBezTo>
                  <a:cubicBezTo>
                    <a:pt x="10773" y="20863"/>
                    <a:pt x="10905" y="20860"/>
                    <a:pt x="11037" y="20855"/>
                  </a:cubicBezTo>
                  <a:cubicBezTo>
                    <a:pt x="16788" y="20641"/>
                    <a:pt x="21289" y="15795"/>
                    <a:pt x="21063" y="10044"/>
                  </a:cubicBezTo>
                  <a:cubicBezTo>
                    <a:pt x="20853" y="4414"/>
                    <a:pt x="16234" y="0"/>
                    <a:pt x="10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9"/>
            <p:cNvSpPr/>
            <p:nvPr/>
          </p:nvSpPr>
          <p:spPr>
            <a:xfrm>
              <a:off x="3972800" y="3908950"/>
              <a:ext cx="432525" cy="431625"/>
            </a:xfrm>
            <a:custGeom>
              <a:avLst/>
              <a:gdLst/>
              <a:ahLst/>
              <a:cxnLst/>
              <a:rect l="l" t="t" r="r" b="b"/>
              <a:pathLst>
                <a:path w="17301" h="17265" extrusionOk="0">
                  <a:moveTo>
                    <a:pt x="8665" y="0"/>
                  </a:moveTo>
                  <a:cubicBezTo>
                    <a:pt x="8650" y="0"/>
                    <a:pt x="8636" y="0"/>
                    <a:pt x="8621" y="0"/>
                  </a:cubicBezTo>
                  <a:cubicBezTo>
                    <a:pt x="3858" y="12"/>
                    <a:pt x="1" y="3894"/>
                    <a:pt x="25" y="8656"/>
                  </a:cubicBezTo>
                  <a:cubicBezTo>
                    <a:pt x="36" y="13423"/>
                    <a:pt x="3906" y="17264"/>
                    <a:pt x="8670" y="17264"/>
                  </a:cubicBezTo>
                  <a:cubicBezTo>
                    <a:pt x="8678" y="17264"/>
                    <a:pt x="8685" y="17264"/>
                    <a:pt x="8692" y="17264"/>
                  </a:cubicBezTo>
                  <a:cubicBezTo>
                    <a:pt x="13455" y="17240"/>
                    <a:pt x="17301" y="13359"/>
                    <a:pt x="17289" y="8597"/>
                  </a:cubicBezTo>
                  <a:cubicBezTo>
                    <a:pt x="17265" y="3837"/>
                    <a:pt x="13407" y="0"/>
                    <a:pt x="8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9"/>
            <p:cNvSpPr/>
            <p:nvPr/>
          </p:nvSpPr>
          <p:spPr>
            <a:xfrm>
              <a:off x="4212725" y="4294700"/>
              <a:ext cx="108950" cy="44375"/>
            </a:xfrm>
            <a:custGeom>
              <a:avLst/>
              <a:gdLst/>
              <a:ahLst/>
              <a:cxnLst/>
              <a:rect l="l" t="t" r="r" b="b"/>
              <a:pathLst>
                <a:path w="4358" h="1775" fill="none" extrusionOk="0">
                  <a:moveTo>
                    <a:pt x="4358" y="1"/>
                  </a:moveTo>
                  <a:cubicBezTo>
                    <a:pt x="3048" y="1025"/>
                    <a:pt x="1524" y="1608"/>
                    <a:pt x="0" y="1775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9"/>
            <p:cNvSpPr/>
            <p:nvPr/>
          </p:nvSpPr>
          <p:spPr>
            <a:xfrm>
              <a:off x="4255875" y="3919350"/>
              <a:ext cx="162850" cy="317325"/>
            </a:xfrm>
            <a:custGeom>
              <a:avLst/>
              <a:gdLst/>
              <a:ahLst/>
              <a:cxnLst/>
              <a:rect l="l" t="t" r="r" b="b"/>
              <a:pathLst>
                <a:path w="6514" h="12693" fill="none" extrusionOk="0">
                  <a:moveTo>
                    <a:pt x="1" y="1"/>
                  </a:moveTo>
                  <a:cubicBezTo>
                    <a:pt x="1584" y="513"/>
                    <a:pt x="3049" y="1489"/>
                    <a:pt x="4144" y="2918"/>
                  </a:cubicBezTo>
                  <a:cubicBezTo>
                    <a:pt x="6406" y="5811"/>
                    <a:pt x="6513" y="9716"/>
                    <a:pt x="4715" y="12693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9"/>
            <p:cNvSpPr/>
            <p:nvPr/>
          </p:nvSpPr>
          <p:spPr>
            <a:xfrm>
              <a:off x="4107650" y="4008075"/>
              <a:ext cx="164925" cy="231000"/>
            </a:xfrm>
            <a:custGeom>
              <a:avLst/>
              <a:gdLst/>
              <a:ahLst/>
              <a:cxnLst/>
              <a:rect l="l" t="t" r="r" b="b"/>
              <a:pathLst>
                <a:path w="6597" h="9240" extrusionOk="0">
                  <a:moveTo>
                    <a:pt x="2953" y="0"/>
                  </a:moveTo>
                  <a:cubicBezTo>
                    <a:pt x="2655" y="36"/>
                    <a:pt x="2382" y="95"/>
                    <a:pt x="2120" y="179"/>
                  </a:cubicBezTo>
                  <a:cubicBezTo>
                    <a:pt x="1858" y="250"/>
                    <a:pt x="1631" y="333"/>
                    <a:pt x="1441" y="429"/>
                  </a:cubicBezTo>
                  <a:cubicBezTo>
                    <a:pt x="715" y="810"/>
                    <a:pt x="274" y="1274"/>
                    <a:pt x="143" y="1834"/>
                  </a:cubicBezTo>
                  <a:cubicBezTo>
                    <a:pt x="0" y="2381"/>
                    <a:pt x="143" y="3072"/>
                    <a:pt x="572" y="3881"/>
                  </a:cubicBezTo>
                  <a:lnTo>
                    <a:pt x="1143" y="5001"/>
                  </a:lnTo>
                  <a:lnTo>
                    <a:pt x="215" y="5489"/>
                  </a:lnTo>
                  <a:lnTo>
                    <a:pt x="560" y="6156"/>
                  </a:lnTo>
                  <a:lnTo>
                    <a:pt x="1500" y="5679"/>
                  </a:lnTo>
                  <a:lnTo>
                    <a:pt x="2632" y="7858"/>
                  </a:lnTo>
                  <a:lnTo>
                    <a:pt x="1524" y="8430"/>
                  </a:lnTo>
                  <a:lnTo>
                    <a:pt x="1929" y="9239"/>
                  </a:lnTo>
                  <a:lnTo>
                    <a:pt x="6596" y="6810"/>
                  </a:lnTo>
                  <a:lnTo>
                    <a:pt x="6192" y="6013"/>
                  </a:lnTo>
                  <a:lnTo>
                    <a:pt x="3572" y="7370"/>
                  </a:lnTo>
                  <a:lnTo>
                    <a:pt x="2441" y="5191"/>
                  </a:lnTo>
                  <a:lnTo>
                    <a:pt x="4275" y="4239"/>
                  </a:lnTo>
                  <a:lnTo>
                    <a:pt x="3929" y="3560"/>
                  </a:lnTo>
                  <a:lnTo>
                    <a:pt x="2084" y="4512"/>
                  </a:lnTo>
                  <a:lnTo>
                    <a:pt x="1560" y="3500"/>
                  </a:lnTo>
                  <a:cubicBezTo>
                    <a:pt x="1215" y="2846"/>
                    <a:pt x="1072" y="2346"/>
                    <a:pt x="1131" y="2000"/>
                  </a:cubicBezTo>
                  <a:cubicBezTo>
                    <a:pt x="1191" y="1667"/>
                    <a:pt x="1441" y="1381"/>
                    <a:pt x="1905" y="1143"/>
                  </a:cubicBezTo>
                  <a:cubicBezTo>
                    <a:pt x="2096" y="1036"/>
                    <a:pt x="2322" y="964"/>
                    <a:pt x="2572" y="917"/>
                  </a:cubicBezTo>
                  <a:cubicBezTo>
                    <a:pt x="2810" y="869"/>
                    <a:pt x="3084" y="857"/>
                    <a:pt x="3394" y="857"/>
                  </a:cubicBezTo>
                  <a:lnTo>
                    <a:pt x="2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49"/>
          <p:cNvGrpSpPr/>
          <p:nvPr/>
        </p:nvGrpSpPr>
        <p:grpSpPr>
          <a:xfrm>
            <a:off x="3527196" y="1034942"/>
            <a:ext cx="614808" cy="559813"/>
            <a:chOff x="6188250" y="1349550"/>
            <a:chExt cx="539400" cy="491150"/>
          </a:xfrm>
        </p:grpSpPr>
        <p:sp>
          <p:nvSpPr>
            <p:cNvPr id="1071" name="Google Shape;1071;p49"/>
            <p:cNvSpPr/>
            <p:nvPr/>
          </p:nvSpPr>
          <p:spPr>
            <a:xfrm>
              <a:off x="6188250" y="1349550"/>
              <a:ext cx="539400" cy="491150"/>
            </a:xfrm>
            <a:custGeom>
              <a:avLst/>
              <a:gdLst/>
              <a:ahLst/>
              <a:cxnLst/>
              <a:rect l="l" t="t" r="r" b="b"/>
              <a:pathLst>
                <a:path w="21576" h="19646" extrusionOk="0">
                  <a:moveTo>
                    <a:pt x="10788" y="1"/>
                  </a:moveTo>
                  <a:cubicBezTo>
                    <a:pt x="8276" y="1"/>
                    <a:pt x="5764" y="959"/>
                    <a:pt x="3847" y="2876"/>
                  </a:cubicBezTo>
                  <a:cubicBezTo>
                    <a:pt x="1" y="6710"/>
                    <a:pt x="1" y="12925"/>
                    <a:pt x="3847" y="16770"/>
                  </a:cubicBezTo>
                  <a:cubicBezTo>
                    <a:pt x="5764" y="18687"/>
                    <a:pt x="8276" y="19646"/>
                    <a:pt x="10788" y="19646"/>
                  </a:cubicBezTo>
                  <a:cubicBezTo>
                    <a:pt x="13300" y="19646"/>
                    <a:pt x="15812" y="18687"/>
                    <a:pt x="17729" y="16770"/>
                  </a:cubicBezTo>
                  <a:cubicBezTo>
                    <a:pt x="21575" y="12925"/>
                    <a:pt x="21575" y="6710"/>
                    <a:pt x="17729" y="2876"/>
                  </a:cubicBezTo>
                  <a:cubicBezTo>
                    <a:pt x="15812" y="959"/>
                    <a:pt x="13300" y="1"/>
                    <a:pt x="10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9"/>
            <p:cNvSpPr/>
            <p:nvPr/>
          </p:nvSpPr>
          <p:spPr>
            <a:xfrm>
              <a:off x="6206725" y="1366375"/>
              <a:ext cx="502450" cy="457525"/>
            </a:xfrm>
            <a:custGeom>
              <a:avLst/>
              <a:gdLst/>
              <a:ahLst/>
              <a:cxnLst/>
              <a:rect l="l" t="t" r="r" b="b"/>
              <a:pathLst>
                <a:path w="20098" h="18301" extrusionOk="0">
                  <a:moveTo>
                    <a:pt x="10049" y="0"/>
                  </a:moveTo>
                  <a:cubicBezTo>
                    <a:pt x="7706" y="0"/>
                    <a:pt x="5364" y="893"/>
                    <a:pt x="3572" y="2679"/>
                  </a:cubicBezTo>
                  <a:cubicBezTo>
                    <a:pt x="0" y="6251"/>
                    <a:pt x="0" y="12049"/>
                    <a:pt x="3572" y="15621"/>
                  </a:cubicBezTo>
                  <a:cubicBezTo>
                    <a:pt x="5364" y="17407"/>
                    <a:pt x="7706" y="18300"/>
                    <a:pt x="10049" y="18300"/>
                  </a:cubicBezTo>
                  <a:cubicBezTo>
                    <a:pt x="12392" y="18300"/>
                    <a:pt x="14734" y="17407"/>
                    <a:pt x="16526" y="15621"/>
                  </a:cubicBezTo>
                  <a:cubicBezTo>
                    <a:pt x="20098" y="12049"/>
                    <a:pt x="20098" y="6251"/>
                    <a:pt x="16526" y="2679"/>
                  </a:cubicBezTo>
                  <a:cubicBezTo>
                    <a:pt x="14734" y="893"/>
                    <a:pt x="12392" y="0"/>
                    <a:pt x="10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9"/>
            <p:cNvSpPr/>
            <p:nvPr/>
          </p:nvSpPr>
          <p:spPr>
            <a:xfrm>
              <a:off x="6250175" y="1405650"/>
              <a:ext cx="415550" cy="378875"/>
            </a:xfrm>
            <a:custGeom>
              <a:avLst/>
              <a:gdLst/>
              <a:ahLst/>
              <a:cxnLst/>
              <a:rect l="l" t="t" r="r" b="b"/>
              <a:pathLst>
                <a:path w="16622" h="15155" extrusionOk="0">
                  <a:moveTo>
                    <a:pt x="8311" y="1"/>
                  </a:moveTo>
                  <a:cubicBezTo>
                    <a:pt x="6373" y="1"/>
                    <a:pt x="4436" y="739"/>
                    <a:pt x="2953" y="2215"/>
                  </a:cubicBezTo>
                  <a:cubicBezTo>
                    <a:pt x="0" y="5180"/>
                    <a:pt x="0" y="9978"/>
                    <a:pt x="2953" y="12931"/>
                  </a:cubicBezTo>
                  <a:cubicBezTo>
                    <a:pt x="4436" y="14413"/>
                    <a:pt x="6373" y="15155"/>
                    <a:pt x="8311" y="15155"/>
                  </a:cubicBezTo>
                  <a:cubicBezTo>
                    <a:pt x="10249" y="15155"/>
                    <a:pt x="12187" y="14413"/>
                    <a:pt x="13669" y="12931"/>
                  </a:cubicBezTo>
                  <a:cubicBezTo>
                    <a:pt x="16622" y="9978"/>
                    <a:pt x="16622" y="5180"/>
                    <a:pt x="13669" y="2215"/>
                  </a:cubicBezTo>
                  <a:cubicBezTo>
                    <a:pt x="12187" y="739"/>
                    <a:pt x="10249" y="1"/>
                    <a:pt x="8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9"/>
            <p:cNvSpPr/>
            <p:nvPr/>
          </p:nvSpPr>
          <p:spPr>
            <a:xfrm>
              <a:off x="6353750" y="1753025"/>
              <a:ext cx="98250" cy="31275"/>
            </a:xfrm>
            <a:custGeom>
              <a:avLst/>
              <a:gdLst/>
              <a:ahLst/>
              <a:cxnLst/>
              <a:rect l="l" t="t" r="r" b="b"/>
              <a:pathLst>
                <a:path w="3930" h="1251" fill="none" extrusionOk="0">
                  <a:moveTo>
                    <a:pt x="3930" y="1251"/>
                  </a:moveTo>
                  <a:cubicBezTo>
                    <a:pt x="2477" y="1203"/>
                    <a:pt x="1132" y="751"/>
                    <a:pt x="1" y="0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9"/>
            <p:cNvSpPr/>
            <p:nvPr/>
          </p:nvSpPr>
          <p:spPr>
            <a:xfrm>
              <a:off x="6519850" y="1493775"/>
              <a:ext cx="128600" cy="280100"/>
            </a:xfrm>
            <a:custGeom>
              <a:avLst/>
              <a:gdLst/>
              <a:ahLst/>
              <a:cxnLst/>
              <a:rect l="l" t="t" r="r" b="b"/>
              <a:pathLst>
                <a:path w="5144" h="11204" fill="none" extrusionOk="0">
                  <a:moveTo>
                    <a:pt x="3930" y="0"/>
                  </a:moveTo>
                  <a:cubicBezTo>
                    <a:pt x="4715" y="1238"/>
                    <a:pt x="5144" y="2703"/>
                    <a:pt x="5084" y="4286"/>
                  </a:cubicBezTo>
                  <a:cubicBezTo>
                    <a:pt x="4989" y="7513"/>
                    <a:pt x="2870" y="10204"/>
                    <a:pt x="1" y="11204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9"/>
            <p:cNvSpPr/>
            <p:nvPr/>
          </p:nvSpPr>
          <p:spPr>
            <a:xfrm>
              <a:off x="6344825" y="1474225"/>
              <a:ext cx="189925" cy="219325"/>
            </a:xfrm>
            <a:custGeom>
              <a:avLst/>
              <a:gdLst/>
              <a:ahLst/>
              <a:cxnLst/>
              <a:rect l="l" t="t" r="r" b="b"/>
              <a:pathLst>
                <a:path w="7597" h="8773" extrusionOk="0">
                  <a:moveTo>
                    <a:pt x="4875" y="1"/>
                  </a:moveTo>
                  <a:cubicBezTo>
                    <a:pt x="4337" y="1"/>
                    <a:pt x="3835" y="133"/>
                    <a:pt x="3370" y="401"/>
                  </a:cubicBezTo>
                  <a:cubicBezTo>
                    <a:pt x="2668" y="794"/>
                    <a:pt x="2132" y="1461"/>
                    <a:pt x="1763" y="2366"/>
                  </a:cubicBezTo>
                  <a:lnTo>
                    <a:pt x="894" y="2163"/>
                  </a:lnTo>
                  <a:lnTo>
                    <a:pt x="429" y="2770"/>
                  </a:lnTo>
                  <a:lnTo>
                    <a:pt x="1513" y="3032"/>
                  </a:lnTo>
                  <a:cubicBezTo>
                    <a:pt x="1489" y="3116"/>
                    <a:pt x="1465" y="3199"/>
                    <a:pt x="1441" y="3294"/>
                  </a:cubicBezTo>
                  <a:lnTo>
                    <a:pt x="1358" y="3616"/>
                  </a:lnTo>
                  <a:lnTo>
                    <a:pt x="1287" y="3925"/>
                  </a:lnTo>
                  <a:cubicBezTo>
                    <a:pt x="1275" y="4009"/>
                    <a:pt x="1251" y="4092"/>
                    <a:pt x="1239" y="4175"/>
                  </a:cubicBezTo>
                  <a:lnTo>
                    <a:pt x="465" y="3997"/>
                  </a:lnTo>
                  <a:lnTo>
                    <a:pt x="1" y="4604"/>
                  </a:lnTo>
                  <a:lnTo>
                    <a:pt x="1167" y="4878"/>
                  </a:lnTo>
                  <a:cubicBezTo>
                    <a:pt x="1084" y="5878"/>
                    <a:pt x="1275" y="6700"/>
                    <a:pt x="1715" y="7378"/>
                  </a:cubicBezTo>
                  <a:cubicBezTo>
                    <a:pt x="2156" y="8045"/>
                    <a:pt x="2822" y="8485"/>
                    <a:pt x="3692" y="8700"/>
                  </a:cubicBezTo>
                  <a:cubicBezTo>
                    <a:pt x="3900" y="8748"/>
                    <a:pt x="4112" y="8773"/>
                    <a:pt x="4326" y="8773"/>
                  </a:cubicBezTo>
                  <a:cubicBezTo>
                    <a:pt x="4479" y="8773"/>
                    <a:pt x="4633" y="8760"/>
                    <a:pt x="4787" y="8735"/>
                  </a:cubicBezTo>
                  <a:cubicBezTo>
                    <a:pt x="5156" y="8688"/>
                    <a:pt x="5549" y="8569"/>
                    <a:pt x="5942" y="8378"/>
                  </a:cubicBezTo>
                  <a:lnTo>
                    <a:pt x="6216" y="7211"/>
                  </a:lnTo>
                  <a:lnTo>
                    <a:pt x="6216" y="7211"/>
                  </a:lnTo>
                  <a:cubicBezTo>
                    <a:pt x="5787" y="7521"/>
                    <a:pt x="5394" y="7723"/>
                    <a:pt x="5037" y="7807"/>
                  </a:cubicBezTo>
                  <a:cubicBezTo>
                    <a:pt x="4859" y="7856"/>
                    <a:pt x="4674" y="7880"/>
                    <a:pt x="4486" y="7880"/>
                  </a:cubicBezTo>
                  <a:cubicBezTo>
                    <a:pt x="4310" y="7880"/>
                    <a:pt x="4132" y="7859"/>
                    <a:pt x="3954" y="7819"/>
                  </a:cubicBezTo>
                  <a:cubicBezTo>
                    <a:pt x="3370" y="7676"/>
                    <a:pt x="2941" y="7378"/>
                    <a:pt x="2656" y="6914"/>
                  </a:cubicBezTo>
                  <a:cubicBezTo>
                    <a:pt x="2370" y="6461"/>
                    <a:pt x="2251" y="5866"/>
                    <a:pt x="2299" y="5152"/>
                  </a:cubicBezTo>
                  <a:lnTo>
                    <a:pt x="2299" y="5152"/>
                  </a:lnTo>
                  <a:lnTo>
                    <a:pt x="4370" y="5640"/>
                  </a:lnTo>
                  <a:lnTo>
                    <a:pt x="4835" y="5033"/>
                  </a:lnTo>
                  <a:lnTo>
                    <a:pt x="2370" y="4449"/>
                  </a:lnTo>
                  <a:cubicBezTo>
                    <a:pt x="2382" y="4354"/>
                    <a:pt x="2394" y="4271"/>
                    <a:pt x="2406" y="4175"/>
                  </a:cubicBezTo>
                  <a:lnTo>
                    <a:pt x="2489" y="3878"/>
                  </a:lnTo>
                  <a:lnTo>
                    <a:pt x="2560" y="3556"/>
                  </a:lnTo>
                  <a:cubicBezTo>
                    <a:pt x="2584" y="3473"/>
                    <a:pt x="2608" y="3390"/>
                    <a:pt x="2632" y="3294"/>
                  </a:cubicBezTo>
                  <a:lnTo>
                    <a:pt x="5620" y="4009"/>
                  </a:lnTo>
                  <a:lnTo>
                    <a:pt x="6085" y="3390"/>
                  </a:lnTo>
                  <a:lnTo>
                    <a:pt x="2894" y="2640"/>
                  </a:lnTo>
                  <a:cubicBezTo>
                    <a:pt x="3168" y="1973"/>
                    <a:pt x="3537" y="1497"/>
                    <a:pt x="4001" y="1223"/>
                  </a:cubicBezTo>
                  <a:cubicBezTo>
                    <a:pt x="4311" y="1032"/>
                    <a:pt x="4641" y="937"/>
                    <a:pt x="5000" y="937"/>
                  </a:cubicBezTo>
                  <a:cubicBezTo>
                    <a:pt x="5180" y="937"/>
                    <a:pt x="5366" y="961"/>
                    <a:pt x="5561" y="1008"/>
                  </a:cubicBezTo>
                  <a:cubicBezTo>
                    <a:pt x="5942" y="1092"/>
                    <a:pt x="6263" y="1258"/>
                    <a:pt x="6537" y="1497"/>
                  </a:cubicBezTo>
                  <a:cubicBezTo>
                    <a:pt x="6811" y="1735"/>
                    <a:pt x="7073" y="2092"/>
                    <a:pt x="7311" y="2556"/>
                  </a:cubicBezTo>
                  <a:lnTo>
                    <a:pt x="7597" y="1377"/>
                  </a:lnTo>
                  <a:cubicBezTo>
                    <a:pt x="7335" y="1044"/>
                    <a:pt x="7049" y="770"/>
                    <a:pt x="6740" y="556"/>
                  </a:cubicBezTo>
                  <a:cubicBezTo>
                    <a:pt x="6430" y="342"/>
                    <a:pt x="6097" y="187"/>
                    <a:pt x="5728" y="103"/>
                  </a:cubicBezTo>
                  <a:cubicBezTo>
                    <a:pt x="5434" y="35"/>
                    <a:pt x="5150" y="1"/>
                    <a:pt x="4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1077;p49"/>
          <p:cNvGrpSpPr/>
          <p:nvPr/>
        </p:nvGrpSpPr>
        <p:grpSpPr>
          <a:xfrm flipH="1">
            <a:off x="2559750" y="4212725"/>
            <a:ext cx="1099850" cy="1546350"/>
            <a:chOff x="3790650" y="352550"/>
            <a:chExt cx="1099850" cy="1546350"/>
          </a:xfrm>
        </p:grpSpPr>
        <p:sp>
          <p:nvSpPr>
            <p:cNvPr id="1078" name="Google Shape;1078;p49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9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49"/>
          <p:cNvGrpSpPr/>
          <p:nvPr/>
        </p:nvGrpSpPr>
        <p:grpSpPr>
          <a:xfrm flipH="1">
            <a:off x="-158400" y="434700"/>
            <a:ext cx="1099850" cy="1546350"/>
            <a:chOff x="3790650" y="352550"/>
            <a:chExt cx="1099850" cy="1546350"/>
          </a:xfrm>
        </p:grpSpPr>
        <p:sp>
          <p:nvSpPr>
            <p:cNvPr id="1081" name="Google Shape;1081;p49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9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3" name="Google Shape;1083;p49"/>
          <p:cNvSpPr/>
          <p:nvPr/>
        </p:nvSpPr>
        <p:spPr>
          <a:xfrm>
            <a:off x="-254112" y="398525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49"/>
          <p:cNvSpPr/>
          <p:nvPr/>
        </p:nvSpPr>
        <p:spPr>
          <a:xfrm>
            <a:off x="313363" y="459467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49"/>
          <p:cNvSpPr/>
          <p:nvPr/>
        </p:nvSpPr>
        <p:spPr>
          <a:xfrm>
            <a:off x="2179975" y="9720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A33340-0D99-4A06-535D-5E11BC1F5203}"/>
              </a:ext>
            </a:extLst>
          </p:cNvPr>
          <p:cNvSpPr/>
          <p:nvPr/>
        </p:nvSpPr>
        <p:spPr>
          <a:xfrm>
            <a:off x="4800450" y="1110951"/>
            <a:ext cx="3534613" cy="1740197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54;p49">
                <a:extLst>
                  <a:ext uri="{FF2B5EF4-FFF2-40B4-BE49-F238E27FC236}">
                    <a16:creationId xmlns:a16="http://schemas.microsoft.com/office/drawing/2014/main" id="{66D13B55-4FD6-C9AE-FF47-741F43F08912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>
                <p:ph type="title"/>
              </p:nvPr>
            </p:nvSpPr>
            <p:spPr>
              <a:xfrm>
                <a:off x="4679725" y="995700"/>
                <a:ext cx="4029600" cy="1970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Google Shape;1054;p49">
                <a:extLst>
                  <a:ext uri="{FF2B5EF4-FFF2-40B4-BE49-F238E27FC236}">
                    <a16:creationId xmlns:a16="http://schemas.microsoft.com/office/drawing/2014/main" id="{66D13B55-4FD6-C9AE-FF47-741F43F0891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79725" y="995700"/>
                <a:ext cx="4029600" cy="19707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B7D6676-8BFC-461C-0E1C-AB5325893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269" y="2960998"/>
            <a:ext cx="3512794" cy="393864"/>
          </a:xfrm>
          <a:prstGeom prst="rect">
            <a:avLst/>
          </a:prstGeom>
        </p:spPr>
      </p:pic>
      <p:pic>
        <p:nvPicPr>
          <p:cNvPr id="16" name="Graphic 15" descr="Shuffle with solid fill">
            <a:extLst>
              <a:ext uri="{FF2B5EF4-FFF2-40B4-BE49-F238E27FC236}">
                <a16:creationId xmlns:a16="http://schemas.microsoft.com/office/drawing/2014/main" id="{D3326C53-EEE7-79FE-177F-E2E6D20D00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6967" y="3754664"/>
            <a:ext cx="504499" cy="50449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3FFF63-01F5-326B-5CE7-E660764AA818}"/>
              </a:ext>
            </a:extLst>
          </p:cNvPr>
          <p:cNvCxnSpPr>
            <a:cxnSpLocks/>
          </p:cNvCxnSpPr>
          <p:nvPr/>
        </p:nvCxnSpPr>
        <p:spPr>
          <a:xfrm>
            <a:off x="4407024" y="798622"/>
            <a:ext cx="786286" cy="7232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822;p41">
            <a:extLst>
              <a:ext uri="{FF2B5EF4-FFF2-40B4-BE49-F238E27FC236}">
                <a16:creationId xmlns:a16="http://schemas.microsoft.com/office/drawing/2014/main" id="{8E506EAF-5A1D-0270-C30F-BB0194108AB3}"/>
              </a:ext>
            </a:extLst>
          </p:cNvPr>
          <p:cNvSpPr txBox="1">
            <a:spLocks/>
          </p:cNvSpPr>
          <p:nvPr/>
        </p:nvSpPr>
        <p:spPr>
          <a:xfrm>
            <a:off x="3380963" y="193142"/>
            <a:ext cx="204577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Viga"/>
              <a:buNone/>
              <a:defRPr sz="9600" b="1" i="0" u="none" strike="noStrike" cap="none">
                <a:solidFill>
                  <a:schemeClr val="lt1"/>
                </a:solidFill>
                <a:highlight>
                  <a:schemeClr val="accent2"/>
                </a:highlight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u="sng" dirty="0">
                <a:solidFill>
                  <a:srgbClr val="FF0000"/>
                </a:solidFill>
              </a:rPr>
              <a:t>Standard Deviation</a:t>
            </a:r>
          </a:p>
        </p:txBody>
      </p:sp>
      <p:pic>
        <p:nvPicPr>
          <p:cNvPr id="30" name="Graphic 29" descr="Periodic Graph with solid fill">
            <a:extLst>
              <a:ext uri="{FF2B5EF4-FFF2-40B4-BE49-F238E27FC236}">
                <a16:creationId xmlns:a16="http://schemas.microsoft.com/office/drawing/2014/main" id="{99080333-B31B-E941-69A9-5F2873854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00167" y="3423574"/>
            <a:ext cx="1056438" cy="1056439"/>
          </a:xfrm>
          <a:prstGeom prst="rect">
            <a:avLst/>
          </a:prstGeom>
        </p:spPr>
      </p:pic>
      <p:pic>
        <p:nvPicPr>
          <p:cNvPr id="32" name="Graphic 31" descr="Normal Distribution with solid fill">
            <a:extLst>
              <a:ext uri="{FF2B5EF4-FFF2-40B4-BE49-F238E27FC236}">
                <a16:creationId xmlns:a16="http://schemas.microsoft.com/office/drawing/2014/main" id="{769D0303-C128-0BE2-C693-6CB2E9D5B8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00727" y="3391211"/>
            <a:ext cx="1034336" cy="10564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>
          <a:extLst>
            <a:ext uri="{FF2B5EF4-FFF2-40B4-BE49-F238E27FC236}">
              <a16:creationId xmlns:a16="http://schemas.microsoft.com/office/drawing/2014/main" id="{626DBED3-6EBB-E76F-69A8-41F5071FE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41" descr="Pile of American dollar banknotes">
            <a:extLst>
              <a:ext uri="{FF2B5EF4-FFF2-40B4-BE49-F238E27FC236}">
                <a16:creationId xmlns:a16="http://schemas.microsoft.com/office/drawing/2014/main" id="{5198E624-50FF-F58D-0BE8-2266B446DAC3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10096" r="10096"/>
          <a:stretch/>
        </p:blipFill>
        <p:spPr>
          <a:xfrm>
            <a:off x="2111250" y="2832875"/>
            <a:ext cx="4921500" cy="4624500"/>
          </a:xfrm>
          <a:prstGeom prst="ellipse">
            <a:avLst/>
          </a:prstGeom>
        </p:spPr>
      </p:pic>
      <p:sp>
        <p:nvSpPr>
          <p:cNvPr id="822" name="Google Shape;822;p41">
            <a:extLst>
              <a:ext uri="{FF2B5EF4-FFF2-40B4-BE49-F238E27FC236}">
                <a16:creationId xmlns:a16="http://schemas.microsoft.com/office/drawing/2014/main" id="{5102910A-7A16-C538-C762-CD2414081F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0421" y="1335180"/>
            <a:ext cx="628315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Algorithms</a:t>
            </a:r>
            <a:endParaRPr dirty="0"/>
          </a:p>
        </p:txBody>
      </p:sp>
      <p:sp>
        <p:nvSpPr>
          <p:cNvPr id="823" name="Google Shape;823;p41">
            <a:extLst>
              <a:ext uri="{FF2B5EF4-FFF2-40B4-BE49-F238E27FC236}">
                <a16:creationId xmlns:a16="http://schemas.microsoft.com/office/drawing/2014/main" id="{C6905475-3F67-6469-46B4-956DE262D49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81750" y="539500"/>
            <a:ext cx="118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825" name="Google Shape;825;p41">
            <a:extLst>
              <a:ext uri="{FF2B5EF4-FFF2-40B4-BE49-F238E27FC236}">
                <a16:creationId xmlns:a16="http://schemas.microsoft.com/office/drawing/2014/main" id="{B4453759-81BC-C7DF-AAC3-1E66CAF2FD9C}"/>
              </a:ext>
            </a:extLst>
          </p:cNvPr>
          <p:cNvSpPr/>
          <p:nvPr/>
        </p:nvSpPr>
        <p:spPr>
          <a:xfrm>
            <a:off x="1574088" y="382025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1">
            <a:extLst>
              <a:ext uri="{FF2B5EF4-FFF2-40B4-BE49-F238E27FC236}">
                <a16:creationId xmlns:a16="http://schemas.microsoft.com/office/drawing/2014/main" id="{66AB4FD6-4D79-A108-BE39-4828832A1BD9}"/>
              </a:ext>
            </a:extLst>
          </p:cNvPr>
          <p:cNvSpPr/>
          <p:nvPr/>
        </p:nvSpPr>
        <p:spPr>
          <a:xfrm>
            <a:off x="1998700" y="433047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7" name="Google Shape;827;p41">
            <a:extLst>
              <a:ext uri="{FF2B5EF4-FFF2-40B4-BE49-F238E27FC236}">
                <a16:creationId xmlns:a16="http://schemas.microsoft.com/office/drawing/2014/main" id="{8384D012-DF46-04B0-C74F-310CDB719ADC}"/>
              </a:ext>
            </a:extLst>
          </p:cNvPr>
          <p:cNvGrpSpPr/>
          <p:nvPr/>
        </p:nvGrpSpPr>
        <p:grpSpPr>
          <a:xfrm flipH="1">
            <a:off x="7171200" y="4134300"/>
            <a:ext cx="1099850" cy="1546350"/>
            <a:chOff x="3790650" y="352550"/>
            <a:chExt cx="1099850" cy="1546350"/>
          </a:xfrm>
        </p:grpSpPr>
        <p:sp>
          <p:nvSpPr>
            <p:cNvPr id="828" name="Google Shape;828;p41">
              <a:extLst>
                <a:ext uri="{FF2B5EF4-FFF2-40B4-BE49-F238E27FC236}">
                  <a16:creationId xmlns:a16="http://schemas.microsoft.com/office/drawing/2014/main" id="{ED0EA106-FC54-F689-5076-E8785FCD8E1B}"/>
                </a:ext>
              </a:extLst>
            </p:cNvPr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1">
              <a:extLst>
                <a:ext uri="{FF2B5EF4-FFF2-40B4-BE49-F238E27FC236}">
                  <a16:creationId xmlns:a16="http://schemas.microsoft.com/office/drawing/2014/main" id="{E439F0F3-1E96-F383-9DD3-C94AAEC591F2}"/>
                </a:ext>
              </a:extLst>
            </p:cNvPr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0" name="Google Shape;830;p41">
            <a:extLst>
              <a:ext uri="{FF2B5EF4-FFF2-40B4-BE49-F238E27FC236}">
                <a16:creationId xmlns:a16="http://schemas.microsoft.com/office/drawing/2014/main" id="{88433B43-200D-1B2D-A000-474609FF14BB}"/>
              </a:ext>
            </a:extLst>
          </p:cNvPr>
          <p:cNvSpPr/>
          <p:nvPr/>
        </p:nvSpPr>
        <p:spPr>
          <a:xfrm>
            <a:off x="6191038" y="344647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" name="Google Shape;831;p41">
            <a:extLst>
              <a:ext uri="{FF2B5EF4-FFF2-40B4-BE49-F238E27FC236}">
                <a16:creationId xmlns:a16="http://schemas.microsoft.com/office/drawing/2014/main" id="{9BA3ADC1-B35B-369D-AF41-1709FFE39802}"/>
              </a:ext>
            </a:extLst>
          </p:cNvPr>
          <p:cNvGrpSpPr/>
          <p:nvPr/>
        </p:nvGrpSpPr>
        <p:grpSpPr>
          <a:xfrm flipH="1">
            <a:off x="1902450" y="2982725"/>
            <a:ext cx="1099850" cy="1546350"/>
            <a:chOff x="3790650" y="352550"/>
            <a:chExt cx="1099850" cy="1546350"/>
          </a:xfrm>
        </p:grpSpPr>
        <p:sp>
          <p:nvSpPr>
            <p:cNvPr id="832" name="Google Shape;832;p41">
              <a:extLst>
                <a:ext uri="{FF2B5EF4-FFF2-40B4-BE49-F238E27FC236}">
                  <a16:creationId xmlns:a16="http://schemas.microsoft.com/office/drawing/2014/main" id="{10262617-4351-461C-B439-B23010E9AD07}"/>
                </a:ext>
              </a:extLst>
            </p:cNvPr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1">
              <a:extLst>
                <a:ext uri="{FF2B5EF4-FFF2-40B4-BE49-F238E27FC236}">
                  <a16:creationId xmlns:a16="http://schemas.microsoft.com/office/drawing/2014/main" id="{6E69738E-CD01-2939-076C-344825F33C38}"/>
                </a:ext>
              </a:extLst>
            </p:cNvPr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41">
            <a:extLst>
              <a:ext uri="{FF2B5EF4-FFF2-40B4-BE49-F238E27FC236}">
                <a16:creationId xmlns:a16="http://schemas.microsoft.com/office/drawing/2014/main" id="{62D66503-2048-5413-C68A-C4019ABE9D7A}"/>
              </a:ext>
            </a:extLst>
          </p:cNvPr>
          <p:cNvGrpSpPr/>
          <p:nvPr/>
        </p:nvGrpSpPr>
        <p:grpSpPr>
          <a:xfrm>
            <a:off x="6705975" y="4427188"/>
            <a:ext cx="559600" cy="559600"/>
            <a:chOff x="6905625" y="3039500"/>
            <a:chExt cx="559600" cy="559600"/>
          </a:xfrm>
        </p:grpSpPr>
        <p:sp>
          <p:nvSpPr>
            <p:cNvPr id="835" name="Google Shape;835;p41">
              <a:extLst>
                <a:ext uri="{FF2B5EF4-FFF2-40B4-BE49-F238E27FC236}">
                  <a16:creationId xmlns:a16="http://schemas.microsoft.com/office/drawing/2014/main" id="{D56DF34C-32A7-D681-3FE2-EF4559836A0E}"/>
                </a:ext>
              </a:extLst>
            </p:cNvPr>
            <p:cNvSpPr/>
            <p:nvPr/>
          </p:nvSpPr>
          <p:spPr>
            <a:xfrm>
              <a:off x="6905625" y="3039500"/>
              <a:ext cx="559600" cy="559600"/>
            </a:xfrm>
            <a:custGeom>
              <a:avLst/>
              <a:gdLst/>
              <a:ahLst/>
              <a:cxnLst/>
              <a:rect l="l" t="t" r="r" b="b"/>
              <a:pathLst>
                <a:path w="22384" h="22384" extrusionOk="0">
                  <a:moveTo>
                    <a:pt x="11192" y="0"/>
                  </a:moveTo>
                  <a:cubicBezTo>
                    <a:pt x="5013" y="0"/>
                    <a:pt x="0" y="5013"/>
                    <a:pt x="0" y="11192"/>
                  </a:cubicBezTo>
                  <a:cubicBezTo>
                    <a:pt x="0" y="17383"/>
                    <a:pt x="5013" y="22384"/>
                    <a:pt x="11192" y="22384"/>
                  </a:cubicBezTo>
                  <a:cubicBezTo>
                    <a:pt x="17371" y="22384"/>
                    <a:pt x="22384" y="17383"/>
                    <a:pt x="22384" y="11192"/>
                  </a:cubicBezTo>
                  <a:cubicBezTo>
                    <a:pt x="22384" y="5013"/>
                    <a:pt x="17371" y="0"/>
                    <a:pt x="1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1">
              <a:extLst>
                <a:ext uri="{FF2B5EF4-FFF2-40B4-BE49-F238E27FC236}">
                  <a16:creationId xmlns:a16="http://schemas.microsoft.com/office/drawing/2014/main" id="{AB14D2F2-DB53-B4DB-C1C0-EE3A91294C65}"/>
                </a:ext>
              </a:extLst>
            </p:cNvPr>
            <p:cNvSpPr/>
            <p:nvPr/>
          </p:nvSpPr>
          <p:spPr>
            <a:xfrm>
              <a:off x="6924675" y="3058550"/>
              <a:ext cx="521500" cy="521800"/>
            </a:xfrm>
            <a:custGeom>
              <a:avLst/>
              <a:gdLst/>
              <a:ahLst/>
              <a:cxnLst/>
              <a:rect l="l" t="t" r="r" b="b"/>
              <a:pathLst>
                <a:path w="20860" h="20872" extrusionOk="0">
                  <a:moveTo>
                    <a:pt x="10430" y="0"/>
                  </a:moveTo>
                  <a:cubicBezTo>
                    <a:pt x="4667" y="0"/>
                    <a:pt x="0" y="4679"/>
                    <a:pt x="0" y="10430"/>
                  </a:cubicBezTo>
                  <a:cubicBezTo>
                    <a:pt x="0" y="16193"/>
                    <a:pt x="4667" y="20872"/>
                    <a:pt x="10430" y="20872"/>
                  </a:cubicBezTo>
                  <a:cubicBezTo>
                    <a:pt x="16193" y="20872"/>
                    <a:pt x="20860" y="16193"/>
                    <a:pt x="20860" y="10430"/>
                  </a:cubicBezTo>
                  <a:cubicBezTo>
                    <a:pt x="20860" y="4679"/>
                    <a:pt x="16193" y="0"/>
                    <a:pt x="10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1">
              <a:extLst>
                <a:ext uri="{FF2B5EF4-FFF2-40B4-BE49-F238E27FC236}">
                  <a16:creationId xmlns:a16="http://schemas.microsoft.com/office/drawing/2014/main" id="{34998C42-D106-E68E-871B-BE8F1A8756F0}"/>
                </a:ext>
              </a:extLst>
            </p:cNvPr>
            <p:cNvSpPr/>
            <p:nvPr/>
          </p:nvSpPr>
          <p:spPr>
            <a:xfrm>
              <a:off x="6940725" y="3103975"/>
              <a:ext cx="489375" cy="431825"/>
            </a:xfrm>
            <a:custGeom>
              <a:avLst/>
              <a:gdLst/>
              <a:ahLst/>
              <a:cxnLst/>
              <a:rect l="l" t="t" r="r" b="b"/>
              <a:pathLst>
                <a:path w="19575" h="17273" extrusionOk="0">
                  <a:moveTo>
                    <a:pt x="9798" y="1"/>
                  </a:moveTo>
                  <a:cubicBezTo>
                    <a:pt x="6375" y="1"/>
                    <a:pt x="3138" y="2046"/>
                    <a:pt x="1787" y="5410"/>
                  </a:cubicBezTo>
                  <a:cubicBezTo>
                    <a:pt x="1" y="9839"/>
                    <a:pt x="2156" y="14864"/>
                    <a:pt x="6573" y="16650"/>
                  </a:cubicBezTo>
                  <a:cubicBezTo>
                    <a:pt x="7629" y="17072"/>
                    <a:pt x="8718" y="17273"/>
                    <a:pt x="9788" y="17273"/>
                  </a:cubicBezTo>
                  <a:cubicBezTo>
                    <a:pt x="13212" y="17273"/>
                    <a:pt x="16449" y="15225"/>
                    <a:pt x="17801" y="11852"/>
                  </a:cubicBezTo>
                  <a:cubicBezTo>
                    <a:pt x="19575" y="7434"/>
                    <a:pt x="17432" y="2398"/>
                    <a:pt x="13014" y="624"/>
                  </a:cubicBezTo>
                  <a:cubicBezTo>
                    <a:pt x="11959" y="201"/>
                    <a:pt x="10869" y="1"/>
                    <a:pt x="9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>
              <a:extLst>
                <a:ext uri="{FF2B5EF4-FFF2-40B4-BE49-F238E27FC236}">
                  <a16:creationId xmlns:a16="http://schemas.microsoft.com/office/drawing/2014/main" id="{BC21466E-8743-147A-927C-12ED3DBD66D0}"/>
                </a:ext>
              </a:extLst>
            </p:cNvPr>
            <p:cNvSpPr/>
            <p:nvPr/>
          </p:nvSpPr>
          <p:spPr>
            <a:xfrm>
              <a:off x="7026175" y="3465425"/>
              <a:ext cx="100025" cy="61650"/>
            </a:xfrm>
            <a:custGeom>
              <a:avLst/>
              <a:gdLst/>
              <a:ahLst/>
              <a:cxnLst/>
              <a:rect l="l" t="t" r="r" b="b"/>
              <a:pathLst>
                <a:path w="4001" h="2466" fill="none" extrusionOk="0">
                  <a:moveTo>
                    <a:pt x="4001" y="2466"/>
                  </a:moveTo>
                  <a:cubicBezTo>
                    <a:pt x="2417" y="2001"/>
                    <a:pt x="1048" y="1132"/>
                    <a:pt x="0" y="1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1">
              <a:extLst>
                <a:ext uri="{FF2B5EF4-FFF2-40B4-BE49-F238E27FC236}">
                  <a16:creationId xmlns:a16="http://schemas.microsoft.com/office/drawing/2014/main" id="{0D4111E3-45D1-CDE7-BF9A-E022D208140D}"/>
                </a:ext>
              </a:extLst>
            </p:cNvPr>
            <p:cNvSpPr/>
            <p:nvPr/>
          </p:nvSpPr>
          <p:spPr>
            <a:xfrm>
              <a:off x="7204450" y="3252025"/>
              <a:ext cx="200950" cy="282500"/>
            </a:xfrm>
            <a:custGeom>
              <a:avLst/>
              <a:gdLst/>
              <a:ahLst/>
              <a:cxnLst/>
              <a:rect l="l" t="t" r="r" b="b"/>
              <a:pathLst>
                <a:path w="8038" h="11300" fill="none" extrusionOk="0">
                  <a:moveTo>
                    <a:pt x="7442" y="0"/>
                  </a:moveTo>
                  <a:cubicBezTo>
                    <a:pt x="7966" y="1596"/>
                    <a:pt x="8038" y="3334"/>
                    <a:pt x="7549" y="5060"/>
                  </a:cubicBezTo>
                  <a:cubicBezTo>
                    <a:pt x="6537" y="8608"/>
                    <a:pt x="3454" y="11002"/>
                    <a:pt x="1" y="11299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1">
              <a:extLst>
                <a:ext uri="{FF2B5EF4-FFF2-40B4-BE49-F238E27FC236}">
                  <a16:creationId xmlns:a16="http://schemas.microsoft.com/office/drawing/2014/main" id="{1D500112-62F9-519A-2C4E-C496E51E9E50}"/>
                </a:ext>
              </a:extLst>
            </p:cNvPr>
            <p:cNvSpPr/>
            <p:nvPr/>
          </p:nvSpPr>
          <p:spPr>
            <a:xfrm>
              <a:off x="7101175" y="3180575"/>
              <a:ext cx="189625" cy="216425"/>
            </a:xfrm>
            <a:custGeom>
              <a:avLst/>
              <a:gdLst/>
              <a:ahLst/>
              <a:cxnLst/>
              <a:rect l="l" t="t" r="r" b="b"/>
              <a:pathLst>
                <a:path w="7585" h="8657" extrusionOk="0">
                  <a:moveTo>
                    <a:pt x="2191" y="1"/>
                  </a:moveTo>
                  <a:lnTo>
                    <a:pt x="2322" y="3525"/>
                  </a:lnTo>
                  <a:lnTo>
                    <a:pt x="2322" y="3525"/>
                  </a:lnTo>
                  <a:lnTo>
                    <a:pt x="1060" y="2906"/>
                  </a:lnTo>
                  <a:lnTo>
                    <a:pt x="774" y="3489"/>
                  </a:lnTo>
                  <a:lnTo>
                    <a:pt x="2346" y="4275"/>
                  </a:lnTo>
                  <a:lnTo>
                    <a:pt x="2382" y="5204"/>
                  </a:lnTo>
                  <a:lnTo>
                    <a:pt x="2263" y="5442"/>
                  </a:lnTo>
                  <a:lnTo>
                    <a:pt x="286" y="4466"/>
                  </a:lnTo>
                  <a:lnTo>
                    <a:pt x="0" y="5049"/>
                  </a:lnTo>
                  <a:lnTo>
                    <a:pt x="1977" y="6025"/>
                  </a:lnTo>
                  <a:lnTo>
                    <a:pt x="905" y="8192"/>
                  </a:lnTo>
                  <a:lnTo>
                    <a:pt x="1858" y="8657"/>
                  </a:lnTo>
                  <a:lnTo>
                    <a:pt x="2929" y="6502"/>
                  </a:lnTo>
                  <a:lnTo>
                    <a:pt x="4882" y="7478"/>
                  </a:lnTo>
                  <a:lnTo>
                    <a:pt x="5180" y="6894"/>
                  </a:lnTo>
                  <a:lnTo>
                    <a:pt x="3203" y="5918"/>
                  </a:lnTo>
                  <a:lnTo>
                    <a:pt x="3322" y="5668"/>
                  </a:lnTo>
                  <a:lnTo>
                    <a:pt x="4084" y="5132"/>
                  </a:lnTo>
                  <a:lnTo>
                    <a:pt x="5656" y="5918"/>
                  </a:lnTo>
                  <a:lnTo>
                    <a:pt x="5954" y="5335"/>
                  </a:lnTo>
                  <a:lnTo>
                    <a:pt x="4691" y="4704"/>
                  </a:lnTo>
                  <a:lnTo>
                    <a:pt x="7585" y="2680"/>
                  </a:lnTo>
                  <a:lnTo>
                    <a:pt x="6680" y="2227"/>
                  </a:lnTo>
                  <a:lnTo>
                    <a:pt x="3239" y="4656"/>
                  </a:lnTo>
                  <a:lnTo>
                    <a:pt x="3096" y="453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0259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>
          <a:extLst>
            <a:ext uri="{FF2B5EF4-FFF2-40B4-BE49-F238E27FC236}">
              <a16:creationId xmlns:a16="http://schemas.microsoft.com/office/drawing/2014/main" id="{C53AAA4B-9971-DB59-F881-6C4ED8495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Google Shape;1217;p55">
            <a:extLst>
              <a:ext uri="{FF2B5EF4-FFF2-40B4-BE49-F238E27FC236}">
                <a16:creationId xmlns:a16="http://schemas.microsoft.com/office/drawing/2014/main" id="{19A325CE-67F0-71C5-4679-AE14467B86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0" r="4245"/>
          <a:stretch/>
        </p:blipFill>
        <p:spPr>
          <a:xfrm>
            <a:off x="2938825" y="1337600"/>
            <a:ext cx="3266400" cy="3266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18" name="Google Shape;1218;p55">
            <a:extLst>
              <a:ext uri="{FF2B5EF4-FFF2-40B4-BE49-F238E27FC236}">
                <a16:creationId xmlns:a16="http://schemas.microsoft.com/office/drawing/2014/main" id="{AD115E94-8CC8-F5CA-0821-362ED0F241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Type - Classification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1219" name="Google Shape;1219;p55">
            <a:extLst>
              <a:ext uri="{FF2B5EF4-FFF2-40B4-BE49-F238E27FC236}">
                <a16:creationId xmlns:a16="http://schemas.microsoft.com/office/drawing/2014/main" id="{B65A1EEF-D312-6A97-3B87-32EE1645C6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8912" y="1975525"/>
            <a:ext cx="1947413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Decision Tree</a:t>
            </a:r>
            <a:endParaRPr sz="2100" dirty="0"/>
          </a:p>
        </p:txBody>
      </p:sp>
      <p:sp>
        <p:nvSpPr>
          <p:cNvPr id="1220" name="Google Shape;1220;p55">
            <a:extLst>
              <a:ext uri="{FF2B5EF4-FFF2-40B4-BE49-F238E27FC236}">
                <a16:creationId xmlns:a16="http://schemas.microsoft.com/office/drawing/2014/main" id="{0837EB6C-A75B-0031-1048-E2144D04545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20000" y="2092650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Classifier</a:t>
            </a:r>
            <a:endParaRPr sz="1600" dirty="0"/>
          </a:p>
        </p:txBody>
      </p:sp>
      <p:sp>
        <p:nvSpPr>
          <p:cNvPr id="1221" name="Google Shape;1221;p55">
            <a:extLst>
              <a:ext uri="{FF2B5EF4-FFF2-40B4-BE49-F238E27FC236}">
                <a16:creationId xmlns:a16="http://schemas.microsoft.com/office/drawing/2014/main" id="{9105EF5A-A2CE-4AF9-4908-5F2F0DD5C9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4320" y="3058000"/>
            <a:ext cx="2112005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Random Forest</a:t>
            </a:r>
            <a:endParaRPr sz="2100" dirty="0"/>
          </a:p>
        </p:txBody>
      </p:sp>
      <p:sp>
        <p:nvSpPr>
          <p:cNvPr id="1223" name="Google Shape;1223;p55">
            <a:extLst>
              <a:ext uri="{FF2B5EF4-FFF2-40B4-BE49-F238E27FC236}">
                <a16:creationId xmlns:a16="http://schemas.microsoft.com/office/drawing/2014/main" id="{D07CB5D6-007F-7E9B-8890-8629E361B18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729475" y="1975525"/>
            <a:ext cx="235051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KNearest Neighbors</a:t>
            </a:r>
            <a:endParaRPr sz="2100" dirty="0"/>
          </a:p>
        </p:txBody>
      </p:sp>
      <p:sp>
        <p:nvSpPr>
          <p:cNvPr id="1224" name="Google Shape;1224;p55">
            <a:extLst>
              <a:ext uri="{FF2B5EF4-FFF2-40B4-BE49-F238E27FC236}">
                <a16:creationId xmlns:a16="http://schemas.microsoft.com/office/drawing/2014/main" id="{ADC14350-CDD1-A104-E37C-1402B0E493F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757725" y="2117888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Classifier</a:t>
            </a:r>
            <a:endParaRPr sz="1600" dirty="0"/>
          </a:p>
        </p:txBody>
      </p:sp>
      <p:sp>
        <p:nvSpPr>
          <p:cNvPr id="1225" name="Google Shape;1225;p55">
            <a:extLst>
              <a:ext uri="{FF2B5EF4-FFF2-40B4-BE49-F238E27FC236}">
                <a16:creationId xmlns:a16="http://schemas.microsoft.com/office/drawing/2014/main" id="{494F476A-2AB4-405C-2494-512E9AF331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729475" y="3058000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Naive Bayes</a:t>
            </a:r>
            <a:endParaRPr sz="2100" dirty="0"/>
          </a:p>
        </p:txBody>
      </p:sp>
      <p:sp>
        <p:nvSpPr>
          <p:cNvPr id="1226" name="Google Shape;1226;p55">
            <a:extLst>
              <a:ext uri="{FF2B5EF4-FFF2-40B4-BE49-F238E27FC236}">
                <a16:creationId xmlns:a16="http://schemas.microsoft.com/office/drawing/2014/main" id="{9F9987CC-4812-C4B5-E3DE-0A4CA170856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729475" y="3183877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Gaussian</a:t>
            </a:r>
            <a:endParaRPr sz="1600" dirty="0"/>
          </a:p>
        </p:txBody>
      </p:sp>
      <p:cxnSp>
        <p:nvCxnSpPr>
          <p:cNvPr id="1227" name="Google Shape;1227;p55">
            <a:extLst>
              <a:ext uri="{FF2B5EF4-FFF2-40B4-BE49-F238E27FC236}">
                <a16:creationId xmlns:a16="http://schemas.microsoft.com/office/drawing/2014/main" id="{6D73E128-C2E0-0AAD-5BF8-F53B521953B7}"/>
              </a:ext>
            </a:extLst>
          </p:cNvPr>
          <p:cNvCxnSpPr/>
          <p:nvPr/>
        </p:nvCxnSpPr>
        <p:spPr>
          <a:xfrm>
            <a:off x="2386325" y="2239375"/>
            <a:ext cx="1830900" cy="417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28" name="Google Shape;1228;p55">
            <a:extLst>
              <a:ext uri="{FF2B5EF4-FFF2-40B4-BE49-F238E27FC236}">
                <a16:creationId xmlns:a16="http://schemas.microsoft.com/office/drawing/2014/main" id="{C555C32A-7D4E-2FD5-3290-5845ECF6B95C}"/>
              </a:ext>
            </a:extLst>
          </p:cNvPr>
          <p:cNvCxnSpPr>
            <a:cxnSpLocks/>
            <a:stCxn id="1221" idx="3"/>
          </p:cNvCxnSpPr>
          <p:nvPr/>
        </p:nvCxnSpPr>
        <p:spPr>
          <a:xfrm>
            <a:off x="2386325" y="3321850"/>
            <a:ext cx="1587000" cy="55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29" name="Google Shape;1229;p55">
            <a:extLst>
              <a:ext uri="{FF2B5EF4-FFF2-40B4-BE49-F238E27FC236}">
                <a16:creationId xmlns:a16="http://schemas.microsoft.com/office/drawing/2014/main" id="{8E8CCCF8-1B5D-EC0F-E644-05572F3FD62A}"/>
              </a:ext>
            </a:extLst>
          </p:cNvPr>
          <p:cNvCxnSpPr>
            <a:cxnSpLocks/>
            <a:stCxn id="1223" idx="1"/>
          </p:cNvCxnSpPr>
          <p:nvPr/>
        </p:nvCxnSpPr>
        <p:spPr>
          <a:xfrm rot="10800000">
            <a:off x="4948379" y="1901275"/>
            <a:ext cx="1781096" cy="338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30" name="Google Shape;1230;p55">
            <a:extLst>
              <a:ext uri="{FF2B5EF4-FFF2-40B4-BE49-F238E27FC236}">
                <a16:creationId xmlns:a16="http://schemas.microsoft.com/office/drawing/2014/main" id="{D9F0E09D-864C-65F6-0D51-8C15D31C304E}"/>
              </a:ext>
            </a:extLst>
          </p:cNvPr>
          <p:cNvCxnSpPr>
            <a:stCxn id="1225" idx="1"/>
          </p:cNvCxnSpPr>
          <p:nvPr/>
        </p:nvCxnSpPr>
        <p:spPr>
          <a:xfrm rot="10800000">
            <a:off x="5106775" y="2998450"/>
            <a:ext cx="1622700" cy="323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Google Shape;1220;p55">
            <a:extLst>
              <a:ext uri="{FF2B5EF4-FFF2-40B4-BE49-F238E27FC236}">
                <a16:creationId xmlns:a16="http://schemas.microsoft.com/office/drawing/2014/main" id="{3614D5A2-99EB-617F-A762-A0176D4D38DF}"/>
              </a:ext>
            </a:extLst>
          </p:cNvPr>
          <p:cNvSpPr txBox="1">
            <a:spLocks/>
          </p:cNvSpPr>
          <p:nvPr/>
        </p:nvSpPr>
        <p:spPr>
          <a:xfrm>
            <a:off x="699000" y="3196696"/>
            <a:ext cx="167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9pPr>
          </a:lstStyle>
          <a:p>
            <a:pPr marL="0" indent="0" algn="r">
              <a:buFont typeface="Darker Grotesque SemiBold"/>
              <a:buNone/>
            </a:pPr>
            <a:r>
              <a:rPr lang="en-US" sz="1600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10188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Evaluation Metrics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990" name="Google Shape;990;p47"/>
          <p:cNvSpPr/>
          <p:nvPr/>
        </p:nvSpPr>
        <p:spPr>
          <a:xfrm>
            <a:off x="2444548" y="731375"/>
            <a:ext cx="153089" cy="111736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1003" name="Google Shape;1003;p47"/>
          <p:cNvSpPr/>
          <p:nvPr/>
        </p:nvSpPr>
        <p:spPr>
          <a:xfrm>
            <a:off x="6546365" y="731375"/>
            <a:ext cx="132031" cy="127267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1010" name="Google Shape;1010;p47"/>
          <p:cNvSpPr txBox="1"/>
          <p:nvPr/>
        </p:nvSpPr>
        <p:spPr>
          <a:xfrm flipH="1">
            <a:off x="1440537" y="1870128"/>
            <a:ext cx="23142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KNearest Neighbors Classifier</a:t>
            </a:r>
            <a:endParaRPr dirty="0">
              <a:solidFill>
                <a:schemeClr val="accent3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1011" name="Google Shape;1011;p47"/>
          <p:cNvSpPr txBox="1"/>
          <p:nvPr/>
        </p:nvSpPr>
        <p:spPr>
          <a:xfrm flipH="1">
            <a:off x="1440537" y="2438144"/>
            <a:ext cx="23142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Gaussian Naive Bayes</a:t>
            </a:r>
            <a:endParaRPr dirty="0">
              <a:solidFill>
                <a:schemeClr val="accent3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1012" name="Google Shape;1012;p47"/>
          <p:cNvSpPr txBox="1"/>
          <p:nvPr/>
        </p:nvSpPr>
        <p:spPr>
          <a:xfrm flipH="1">
            <a:off x="1440537" y="2952386"/>
            <a:ext cx="23142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Decision Tree Classifier</a:t>
            </a:r>
            <a:endParaRPr dirty="0">
              <a:solidFill>
                <a:schemeClr val="accent3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1013" name="Google Shape;1013;p47"/>
          <p:cNvSpPr txBox="1"/>
          <p:nvPr/>
        </p:nvSpPr>
        <p:spPr>
          <a:xfrm flipH="1">
            <a:off x="1440537" y="3529224"/>
            <a:ext cx="23142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Random Forest Classifier</a:t>
            </a:r>
            <a:endParaRPr dirty="0">
              <a:solidFill>
                <a:schemeClr val="accent3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1015" name="Google Shape;1015;p47"/>
          <p:cNvSpPr txBox="1"/>
          <p:nvPr/>
        </p:nvSpPr>
        <p:spPr>
          <a:xfrm flipH="1">
            <a:off x="3659488" y="1348475"/>
            <a:ext cx="891900" cy="32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Precision</a:t>
            </a:r>
            <a:endParaRPr sz="1200" b="1" dirty="0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016" name="Google Shape;1016;p47"/>
          <p:cNvSpPr txBox="1"/>
          <p:nvPr/>
        </p:nvSpPr>
        <p:spPr>
          <a:xfrm flipH="1">
            <a:off x="4700088" y="1348475"/>
            <a:ext cx="891900" cy="32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Recall</a:t>
            </a:r>
            <a:endParaRPr sz="1200" b="1" dirty="0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017" name="Google Shape;1017;p47"/>
          <p:cNvSpPr txBox="1"/>
          <p:nvPr/>
        </p:nvSpPr>
        <p:spPr>
          <a:xfrm flipH="1">
            <a:off x="5724325" y="1348475"/>
            <a:ext cx="891900" cy="32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F1 Score</a:t>
            </a:r>
            <a:endParaRPr sz="1200" b="1" dirty="0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018" name="Google Shape;1018;p47"/>
          <p:cNvSpPr txBox="1"/>
          <p:nvPr/>
        </p:nvSpPr>
        <p:spPr>
          <a:xfrm flipH="1">
            <a:off x="6765688" y="1348475"/>
            <a:ext cx="891900" cy="32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Accuracy</a:t>
            </a:r>
            <a:endParaRPr sz="1200" b="1" dirty="0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cxnSp>
        <p:nvCxnSpPr>
          <p:cNvPr id="1019" name="Google Shape;1019;p47"/>
          <p:cNvCxnSpPr/>
          <p:nvPr/>
        </p:nvCxnSpPr>
        <p:spPr>
          <a:xfrm rot="10800000">
            <a:off x="1440538" y="2324136"/>
            <a:ext cx="6592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0" name="Google Shape;1020;p47"/>
          <p:cNvCxnSpPr/>
          <p:nvPr/>
        </p:nvCxnSpPr>
        <p:spPr>
          <a:xfrm rot="10800000">
            <a:off x="1440538" y="2880376"/>
            <a:ext cx="6592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1" name="Google Shape;1021;p47"/>
          <p:cNvCxnSpPr/>
          <p:nvPr/>
        </p:nvCxnSpPr>
        <p:spPr>
          <a:xfrm rot="10800000">
            <a:off x="1440538" y="3457214"/>
            <a:ext cx="6592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2" name="Google Shape;1022;p47"/>
          <p:cNvCxnSpPr/>
          <p:nvPr/>
        </p:nvCxnSpPr>
        <p:spPr>
          <a:xfrm rot="10800000">
            <a:off x="1440538" y="4034049"/>
            <a:ext cx="6592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4" name="Google Shape;1024;p47"/>
          <p:cNvCxnSpPr/>
          <p:nvPr/>
        </p:nvCxnSpPr>
        <p:spPr>
          <a:xfrm rot="10800000">
            <a:off x="1440538" y="1747286"/>
            <a:ext cx="6592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89;p47">
            <a:extLst>
              <a:ext uri="{FF2B5EF4-FFF2-40B4-BE49-F238E27FC236}">
                <a16:creationId xmlns:a16="http://schemas.microsoft.com/office/drawing/2014/main" id="{9C4AE777-AA68-222F-DA8F-466D67A7A0CA}"/>
              </a:ext>
            </a:extLst>
          </p:cNvPr>
          <p:cNvSpPr txBox="1">
            <a:spLocks/>
          </p:cNvSpPr>
          <p:nvPr/>
        </p:nvSpPr>
        <p:spPr>
          <a:xfrm>
            <a:off x="3836980" y="1816526"/>
            <a:ext cx="558142" cy="30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400" dirty="0">
                <a:solidFill>
                  <a:srgbClr val="FF0000"/>
                </a:solidFill>
              </a:rPr>
              <a:t>0.89</a:t>
            </a:r>
          </a:p>
        </p:txBody>
      </p:sp>
      <p:sp>
        <p:nvSpPr>
          <p:cNvPr id="5" name="Google Shape;989;p47">
            <a:extLst>
              <a:ext uri="{FF2B5EF4-FFF2-40B4-BE49-F238E27FC236}">
                <a16:creationId xmlns:a16="http://schemas.microsoft.com/office/drawing/2014/main" id="{CA72997E-D25E-6665-E1C9-85AF069FCBF9}"/>
              </a:ext>
            </a:extLst>
          </p:cNvPr>
          <p:cNvSpPr txBox="1">
            <a:spLocks/>
          </p:cNvSpPr>
          <p:nvPr/>
        </p:nvSpPr>
        <p:spPr>
          <a:xfrm>
            <a:off x="4866963" y="1816526"/>
            <a:ext cx="558142" cy="30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400" dirty="0">
                <a:solidFill>
                  <a:srgbClr val="FF0000"/>
                </a:solidFill>
              </a:rPr>
              <a:t>0.90</a:t>
            </a:r>
          </a:p>
        </p:txBody>
      </p:sp>
      <p:sp>
        <p:nvSpPr>
          <p:cNvPr id="6" name="Google Shape;989;p47">
            <a:extLst>
              <a:ext uri="{FF2B5EF4-FFF2-40B4-BE49-F238E27FC236}">
                <a16:creationId xmlns:a16="http://schemas.microsoft.com/office/drawing/2014/main" id="{9D0A66B0-5FD3-C141-267A-542910CB2C50}"/>
              </a:ext>
            </a:extLst>
          </p:cNvPr>
          <p:cNvSpPr txBox="1">
            <a:spLocks/>
          </p:cNvSpPr>
          <p:nvPr/>
        </p:nvSpPr>
        <p:spPr>
          <a:xfrm>
            <a:off x="5896946" y="1811276"/>
            <a:ext cx="558142" cy="30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400" dirty="0">
                <a:solidFill>
                  <a:srgbClr val="FF0000"/>
                </a:solidFill>
              </a:rPr>
              <a:t>0.89</a:t>
            </a:r>
          </a:p>
        </p:txBody>
      </p:sp>
      <p:sp>
        <p:nvSpPr>
          <p:cNvPr id="7" name="Google Shape;989;p47">
            <a:extLst>
              <a:ext uri="{FF2B5EF4-FFF2-40B4-BE49-F238E27FC236}">
                <a16:creationId xmlns:a16="http://schemas.microsoft.com/office/drawing/2014/main" id="{4DA22BED-06B9-E9F9-CA63-828903804F86}"/>
              </a:ext>
            </a:extLst>
          </p:cNvPr>
          <p:cNvSpPr txBox="1">
            <a:spLocks/>
          </p:cNvSpPr>
          <p:nvPr/>
        </p:nvSpPr>
        <p:spPr>
          <a:xfrm>
            <a:off x="6922036" y="1820843"/>
            <a:ext cx="558142" cy="30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400" dirty="0">
                <a:solidFill>
                  <a:srgbClr val="FF0000"/>
                </a:solidFill>
              </a:rPr>
              <a:t>0.90</a:t>
            </a:r>
          </a:p>
        </p:txBody>
      </p:sp>
      <p:sp>
        <p:nvSpPr>
          <p:cNvPr id="8" name="Google Shape;989;p47">
            <a:extLst>
              <a:ext uri="{FF2B5EF4-FFF2-40B4-BE49-F238E27FC236}">
                <a16:creationId xmlns:a16="http://schemas.microsoft.com/office/drawing/2014/main" id="{97DDF635-CE11-C1C5-1C6D-DD73C2076410}"/>
              </a:ext>
            </a:extLst>
          </p:cNvPr>
          <p:cNvSpPr txBox="1">
            <a:spLocks/>
          </p:cNvSpPr>
          <p:nvPr/>
        </p:nvSpPr>
        <p:spPr>
          <a:xfrm>
            <a:off x="3821591" y="2411891"/>
            <a:ext cx="558142" cy="30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400" dirty="0">
                <a:solidFill>
                  <a:srgbClr val="FF0000"/>
                </a:solidFill>
              </a:rPr>
              <a:t>0.88</a:t>
            </a:r>
          </a:p>
        </p:txBody>
      </p:sp>
      <p:sp>
        <p:nvSpPr>
          <p:cNvPr id="10" name="Google Shape;989;p47">
            <a:extLst>
              <a:ext uri="{FF2B5EF4-FFF2-40B4-BE49-F238E27FC236}">
                <a16:creationId xmlns:a16="http://schemas.microsoft.com/office/drawing/2014/main" id="{A432C860-B710-3AF0-C3E4-0216E874B3ED}"/>
              </a:ext>
            </a:extLst>
          </p:cNvPr>
          <p:cNvSpPr txBox="1">
            <a:spLocks/>
          </p:cNvSpPr>
          <p:nvPr/>
        </p:nvSpPr>
        <p:spPr>
          <a:xfrm>
            <a:off x="4866963" y="2397490"/>
            <a:ext cx="558142" cy="30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400" dirty="0">
                <a:solidFill>
                  <a:srgbClr val="FF0000"/>
                </a:solidFill>
              </a:rPr>
              <a:t>0.73</a:t>
            </a:r>
          </a:p>
        </p:txBody>
      </p:sp>
      <p:sp>
        <p:nvSpPr>
          <p:cNvPr id="11" name="Google Shape;989;p47">
            <a:extLst>
              <a:ext uri="{FF2B5EF4-FFF2-40B4-BE49-F238E27FC236}">
                <a16:creationId xmlns:a16="http://schemas.microsoft.com/office/drawing/2014/main" id="{9A944265-F746-B4B8-A64B-4052EE31F99A}"/>
              </a:ext>
            </a:extLst>
          </p:cNvPr>
          <p:cNvSpPr txBox="1">
            <a:spLocks/>
          </p:cNvSpPr>
          <p:nvPr/>
        </p:nvSpPr>
        <p:spPr>
          <a:xfrm>
            <a:off x="5912335" y="2397490"/>
            <a:ext cx="558142" cy="30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400" dirty="0">
                <a:solidFill>
                  <a:srgbClr val="FF0000"/>
                </a:solidFill>
              </a:rPr>
              <a:t>0.75</a:t>
            </a:r>
          </a:p>
        </p:txBody>
      </p:sp>
      <p:sp>
        <p:nvSpPr>
          <p:cNvPr id="12" name="Google Shape;989;p47">
            <a:extLst>
              <a:ext uri="{FF2B5EF4-FFF2-40B4-BE49-F238E27FC236}">
                <a16:creationId xmlns:a16="http://schemas.microsoft.com/office/drawing/2014/main" id="{C62ECC0C-F67A-850F-EDD6-859C4844CC55}"/>
              </a:ext>
            </a:extLst>
          </p:cNvPr>
          <p:cNvSpPr txBox="1">
            <a:spLocks/>
          </p:cNvSpPr>
          <p:nvPr/>
        </p:nvSpPr>
        <p:spPr>
          <a:xfrm>
            <a:off x="6922036" y="2397136"/>
            <a:ext cx="558142" cy="30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400" dirty="0">
                <a:solidFill>
                  <a:srgbClr val="FF0000"/>
                </a:solidFill>
              </a:rPr>
              <a:t>0.73</a:t>
            </a:r>
          </a:p>
        </p:txBody>
      </p:sp>
      <p:sp>
        <p:nvSpPr>
          <p:cNvPr id="13" name="Google Shape;989;p47">
            <a:extLst>
              <a:ext uri="{FF2B5EF4-FFF2-40B4-BE49-F238E27FC236}">
                <a16:creationId xmlns:a16="http://schemas.microsoft.com/office/drawing/2014/main" id="{261ECDCE-67DA-8E0A-C2D8-A688785B7A12}"/>
              </a:ext>
            </a:extLst>
          </p:cNvPr>
          <p:cNvSpPr txBox="1">
            <a:spLocks/>
          </p:cNvSpPr>
          <p:nvPr/>
        </p:nvSpPr>
        <p:spPr>
          <a:xfrm>
            <a:off x="3821591" y="2974391"/>
            <a:ext cx="558142" cy="30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400" dirty="0">
                <a:solidFill>
                  <a:srgbClr val="FF0000"/>
                </a:solidFill>
              </a:rPr>
              <a:t>0.90</a:t>
            </a:r>
          </a:p>
        </p:txBody>
      </p:sp>
      <p:sp>
        <p:nvSpPr>
          <p:cNvPr id="14" name="Google Shape;989;p47">
            <a:extLst>
              <a:ext uri="{FF2B5EF4-FFF2-40B4-BE49-F238E27FC236}">
                <a16:creationId xmlns:a16="http://schemas.microsoft.com/office/drawing/2014/main" id="{F1AE080F-83AF-1D40-5CE9-C8ACF57C0ED6}"/>
              </a:ext>
            </a:extLst>
          </p:cNvPr>
          <p:cNvSpPr txBox="1">
            <a:spLocks/>
          </p:cNvSpPr>
          <p:nvPr/>
        </p:nvSpPr>
        <p:spPr>
          <a:xfrm>
            <a:off x="3836980" y="3540258"/>
            <a:ext cx="558142" cy="30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400" dirty="0">
                <a:solidFill>
                  <a:srgbClr val="FF0000"/>
                </a:solidFill>
              </a:rPr>
              <a:t>0.92</a:t>
            </a:r>
          </a:p>
        </p:txBody>
      </p:sp>
      <p:sp>
        <p:nvSpPr>
          <p:cNvPr id="15" name="Google Shape;989;p47">
            <a:extLst>
              <a:ext uri="{FF2B5EF4-FFF2-40B4-BE49-F238E27FC236}">
                <a16:creationId xmlns:a16="http://schemas.microsoft.com/office/drawing/2014/main" id="{4972BBDF-C782-C4B7-E04E-6158B4ABB2BC}"/>
              </a:ext>
            </a:extLst>
          </p:cNvPr>
          <p:cNvSpPr txBox="1">
            <a:spLocks/>
          </p:cNvSpPr>
          <p:nvPr/>
        </p:nvSpPr>
        <p:spPr>
          <a:xfrm>
            <a:off x="4861877" y="2974391"/>
            <a:ext cx="558142" cy="30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400" dirty="0">
                <a:solidFill>
                  <a:srgbClr val="FF0000"/>
                </a:solidFill>
              </a:rPr>
              <a:t>0.90</a:t>
            </a:r>
          </a:p>
        </p:txBody>
      </p:sp>
      <p:sp>
        <p:nvSpPr>
          <p:cNvPr id="16" name="Google Shape;989;p47">
            <a:extLst>
              <a:ext uri="{FF2B5EF4-FFF2-40B4-BE49-F238E27FC236}">
                <a16:creationId xmlns:a16="http://schemas.microsoft.com/office/drawing/2014/main" id="{046C133F-60AB-7DE0-4F0E-F62162CBE254}"/>
              </a:ext>
            </a:extLst>
          </p:cNvPr>
          <p:cNvSpPr txBox="1">
            <a:spLocks/>
          </p:cNvSpPr>
          <p:nvPr/>
        </p:nvSpPr>
        <p:spPr>
          <a:xfrm>
            <a:off x="4861877" y="3540258"/>
            <a:ext cx="558142" cy="30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400" dirty="0">
                <a:solidFill>
                  <a:srgbClr val="FF0000"/>
                </a:solidFill>
              </a:rPr>
              <a:t>0.92</a:t>
            </a:r>
          </a:p>
        </p:txBody>
      </p:sp>
      <p:sp>
        <p:nvSpPr>
          <p:cNvPr id="17" name="Google Shape;989;p47">
            <a:extLst>
              <a:ext uri="{FF2B5EF4-FFF2-40B4-BE49-F238E27FC236}">
                <a16:creationId xmlns:a16="http://schemas.microsoft.com/office/drawing/2014/main" id="{4AB8F5B1-3E7B-A247-21BF-7F72092251C4}"/>
              </a:ext>
            </a:extLst>
          </p:cNvPr>
          <p:cNvSpPr txBox="1">
            <a:spLocks/>
          </p:cNvSpPr>
          <p:nvPr/>
        </p:nvSpPr>
        <p:spPr>
          <a:xfrm>
            <a:off x="5912335" y="3540258"/>
            <a:ext cx="558142" cy="30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400" dirty="0">
                <a:solidFill>
                  <a:srgbClr val="FF0000"/>
                </a:solidFill>
              </a:rPr>
              <a:t>0.92</a:t>
            </a:r>
          </a:p>
        </p:txBody>
      </p:sp>
      <p:sp>
        <p:nvSpPr>
          <p:cNvPr id="18" name="Google Shape;989;p47">
            <a:extLst>
              <a:ext uri="{FF2B5EF4-FFF2-40B4-BE49-F238E27FC236}">
                <a16:creationId xmlns:a16="http://schemas.microsoft.com/office/drawing/2014/main" id="{3CB64FA0-50DF-3773-7920-F7F7C4194337}"/>
              </a:ext>
            </a:extLst>
          </p:cNvPr>
          <p:cNvSpPr txBox="1">
            <a:spLocks/>
          </p:cNvSpPr>
          <p:nvPr/>
        </p:nvSpPr>
        <p:spPr>
          <a:xfrm>
            <a:off x="6922036" y="3540258"/>
            <a:ext cx="558142" cy="30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400" dirty="0">
                <a:solidFill>
                  <a:srgbClr val="FF0000"/>
                </a:solidFill>
              </a:rPr>
              <a:t>0.92</a:t>
            </a:r>
          </a:p>
        </p:txBody>
      </p:sp>
      <p:sp>
        <p:nvSpPr>
          <p:cNvPr id="19" name="Google Shape;989;p47">
            <a:extLst>
              <a:ext uri="{FF2B5EF4-FFF2-40B4-BE49-F238E27FC236}">
                <a16:creationId xmlns:a16="http://schemas.microsoft.com/office/drawing/2014/main" id="{75B200EC-B445-35E8-077A-066733F18BCF}"/>
              </a:ext>
            </a:extLst>
          </p:cNvPr>
          <p:cNvSpPr txBox="1">
            <a:spLocks/>
          </p:cNvSpPr>
          <p:nvPr/>
        </p:nvSpPr>
        <p:spPr>
          <a:xfrm>
            <a:off x="6922036" y="2974391"/>
            <a:ext cx="558142" cy="30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400" dirty="0">
                <a:solidFill>
                  <a:srgbClr val="FF0000"/>
                </a:solidFill>
              </a:rPr>
              <a:t>0.90</a:t>
            </a:r>
          </a:p>
        </p:txBody>
      </p:sp>
      <p:sp>
        <p:nvSpPr>
          <p:cNvPr id="20" name="Google Shape;989;p47">
            <a:extLst>
              <a:ext uri="{FF2B5EF4-FFF2-40B4-BE49-F238E27FC236}">
                <a16:creationId xmlns:a16="http://schemas.microsoft.com/office/drawing/2014/main" id="{E23805F0-166F-DA4F-2E52-97376A42AA61}"/>
              </a:ext>
            </a:extLst>
          </p:cNvPr>
          <p:cNvSpPr txBox="1">
            <a:spLocks/>
          </p:cNvSpPr>
          <p:nvPr/>
        </p:nvSpPr>
        <p:spPr>
          <a:xfrm>
            <a:off x="5902163" y="2963423"/>
            <a:ext cx="558142" cy="30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400" dirty="0">
                <a:solidFill>
                  <a:srgbClr val="FF0000"/>
                </a:solidFill>
              </a:rPr>
              <a:t>0.90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4"/>
          <p:cNvSpPr txBox="1">
            <a:spLocks noGrp="1"/>
          </p:cNvSpPr>
          <p:nvPr>
            <p:ph type="title"/>
          </p:nvPr>
        </p:nvSpPr>
        <p:spPr>
          <a:xfrm>
            <a:off x="1094192" y="29839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Models Evaluation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892" name="Google Shape;892;p44"/>
          <p:cNvSpPr/>
          <p:nvPr/>
        </p:nvSpPr>
        <p:spPr>
          <a:xfrm>
            <a:off x="535575" y="9890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4"/>
          <p:cNvSpPr/>
          <p:nvPr/>
        </p:nvSpPr>
        <p:spPr>
          <a:xfrm>
            <a:off x="-129655" y="953656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4" name="Google Shape;894;p44"/>
          <p:cNvGrpSpPr/>
          <p:nvPr/>
        </p:nvGrpSpPr>
        <p:grpSpPr>
          <a:xfrm flipH="1">
            <a:off x="-128950" y="-174800"/>
            <a:ext cx="1099850" cy="1546350"/>
            <a:chOff x="3790650" y="352550"/>
            <a:chExt cx="1099850" cy="1546350"/>
          </a:xfrm>
        </p:grpSpPr>
        <p:sp>
          <p:nvSpPr>
            <p:cNvPr id="895" name="Google Shape;895;p44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44"/>
          <p:cNvSpPr/>
          <p:nvPr/>
        </p:nvSpPr>
        <p:spPr>
          <a:xfrm>
            <a:off x="8132575" y="4401013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4"/>
          <p:cNvSpPr/>
          <p:nvPr/>
        </p:nvSpPr>
        <p:spPr>
          <a:xfrm>
            <a:off x="8700050" y="5010438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44"/>
          <p:cNvGrpSpPr/>
          <p:nvPr/>
        </p:nvGrpSpPr>
        <p:grpSpPr>
          <a:xfrm flipH="1">
            <a:off x="7380163" y="4455925"/>
            <a:ext cx="1099850" cy="1546350"/>
            <a:chOff x="3790650" y="352550"/>
            <a:chExt cx="1099850" cy="1546350"/>
          </a:xfrm>
        </p:grpSpPr>
        <p:sp>
          <p:nvSpPr>
            <p:cNvPr id="900" name="Google Shape;900;p44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4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44"/>
          <p:cNvGrpSpPr/>
          <p:nvPr/>
        </p:nvGrpSpPr>
        <p:grpSpPr>
          <a:xfrm>
            <a:off x="8140425" y="339225"/>
            <a:ext cx="559625" cy="559325"/>
            <a:chOff x="3909400" y="3844950"/>
            <a:chExt cx="559625" cy="559325"/>
          </a:xfrm>
        </p:grpSpPr>
        <p:sp>
          <p:nvSpPr>
            <p:cNvPr id="903" name="Google Shape;903;p44"/>
            <p:cNvSpPr/>
            <p:nvPr/>
          </p:nvSpPr>
          <p:spPr>
            <a:xfrm>
              <a:off x="3909400" y="3844950"/>
              <a:ext cx="559625" cy="559325"/>
            </a:xfrm>
            <a:custGeom>
              <a:avLst/>
              <a:gdLst/>
              <a:ahLst/>
              <a:cxnLst/>
              <a:rect l="l" t="t" r="r" b="b"/>
              <a:pathLst>
                <a:path w="22385" h="22373" extrusionOk="0">
                  <a:moveTo>
                    <a:pt x="11193" y="0"/>
                  </a:moveTo>
                  <a:cubicBezTo>
                    <a:pt x="5013" y="0"/>
                    <a:pt x="1" y="5001"/>
                    <a:pt x="1" y="11192"/>
                  </a:cubicBezTo>
                  <a:cubicBezTo>
                    <a:pt x="1" y="17372"/>
                    <a:pt x="5013" y="22372"/>
                    <a:pt x="11193" y="22372"/>
                  </a:cubicBezTo>
                  <a:cubicBezTo>
                    <a:pt x="17372" y="22372"/>
                    <a:pt x="22384" y="17372"/>
                    <a:pt x="22384" y="11192"/>
                  </a:cubicBezTo>
                  <a:cubicBezTo>
                    <a:pt x="22384" y="5001"/>
                    <a:pt x="17372" y="0"/>
                    <a:pt x="1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4"/>
            <p:cNvSpPr/>
            <p:nvPr/>
          </p:nvSpPr>
          <p:spPr>
            <a:xfrm>
              <a:off x="3923100" y="3863825"/>
              <a:ext cx="532225" cy="521575"/>
            </a:xfrm>
            <a:custGeom>
              <a:avLst/>
              <a:gdLst/>
              <a:ahLst/>
              <a:cxnLst/>
              <a:rect l="l" t="t" r="r" b="b"/>
              <a:pathLst>
                <a:path w="21289" h="20863" extrusionOk="0">
                  <a:moveTo>
                    <a:pt x="10647" y="0"/>
                  </a:moveTo>
                  <a:cubicBezTo>
                    <a:pt x="10516" y="0"/>
                    <a:pt x="10384" y="2"/>
                    <a:pt x="10252" y="7"/>
                  </a:cubicBezTo>
                  <a:cubicBezTo>
                    <a:pt x="4489" y="222"/>
                    <a:pt x="0" y="5068"/>
                    <a:pt x="215" y="10818"/>
                  </a:cubicBezTo>
                  <a:cubicBezTo>
                    <a:pt x="424" y="16448"/>
                    <a:pt x="5055" y="20863"/>
                    <a:pt x="10642" y="20863"/>
                  </a:cubicBezTo>
                  <a:cubicBezTo>
                    <a:pt x="10773" y="20863"/>
                    <a:pt x="10905" y="20860"/>
                    <a:pt x="11037" y="20855"/>
                  </a:cubicBezTo>
                  <a:cubicBezTo>
                    <a:pt x="16788" y="20641"/>
                    <a:pt x="21289" y="15795"/>
                    <a:pt x="21063" y="10044"/>
                  </a:cubicBezTo>
                  <a:cubicBezTo>
                    <a:pt x="20853" y="4414"/>
                    <a:pt x="16234" y="0"/>
                    <a:pt x="10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4"/>
            <p:cNvSpPr/>
            <p:nvPr/>
          </p:nvSpPr>
          <p:spPr>
            <a:xfrm>
              <a:off x="3972800" y="3908950"/>
              <a:ext cx="432525" cy="431625"/>
            </a:xfrm>
            <a:custGeom>
              <a:avLst/>
              <a:gdLst/>
              <a:ahLst/>
              <a:cxnLst/>
              <a:rect l="l" t="t" r="r" b="b"/>
              <a:pathLst>
                <a:path w="17301" h="17265" extrusionOk="0">
                  <a:moveTo>
                    <a:pt x="8665" y="0"/>
                  </a:moveTo>
                  <a:cubicBezTo>
                    <a:pt x="8650" y="0"/>
                    <a:pt x="8636" y="0"/>
                    <a:pt x="8621" y="0"/>
                  </a:cubicBezTo>
                  <a:cubicBezTo>
                    <a:pt x="3858" y="12"/>
                    <a:pt x="1" y="3894"/>
                    <a:pt x="25" y="8656"/>
                  </a:cubicBezTo>
                  <a:cubicBezTo>
                    <a:pt x="36" y="13423"/>
                    <a:pt x="3906" y="17264"/>
                    <a:pt x="8670" y="17264"/>
                  </a:cubicBezTo>
                  <a:cubicBezTo>
                    <a:pt x="8678" y="17264"/>
                    <a:pt x="8685" y="17264"/>
                    <a:pt x="8692" y="17264"/>
                  </a:cubicBezTo>
                  <a:cubicBezTo>
                    <a:pt x="13455" y="17240"/>
                    <a:pt x="17301" y="13359"/>
                    <a:pt x="17289" y="8597"/>
                  </a:cubicBezTo>
                  <a:cubicBezTo>
                    <a:pt x="17265" y="3837"/>
                    <a:pt x="13407" y="0"/>
                    <a:pt x="8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4"/>
            <p:cNvSpPr/>
            <p:nvPr/>
          </p:nvSpPr>
          <p:spPr>
            <a:xfrm>
              <a:off x="4212725" y="4294700"/>
              <a:ext cx="108950" cy="44375"/>
            </a:xfrm>
            <a:custGeom>
              <a:avLst/>
              <a:gdLst/>
              <a:ahLst/>
              <a:cxnLst/>
              <a:rect l="l" t="t" r="r" b="b"/>
              <a:pathLst>
                <a:path w="4358" h="1775" fill="none" extrusionOk="0">
                  <a:moveTo>
                    <a:pt x="4358" y="1"/>
                  </a:moveTo>
                  <a:cubicBezTo>
                    <a:pt x="3048" y="1025"/>
                    <a:pt x="1524" y="1608"/>
                    <a:pt x="0" y="1775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4"/>
            <p:cNvSpPr/>
            <p:nvPr/>
          </p:nvSpPr>
          <p:spPr>
            <a:xfrm>
              <a:off x="4255875" y="3919350"/>
              <a:ext cx="162850" cy="317325"/>
            </a:xfrm>
            <a:custGeom>
              <a:avLst/>
              <a:gdLst/>
              <a:ahLst/>
              <a:cxnLst/>
              <a:rect l="l" t="t" r="r" b="b"/>
              <a:pathLst>
                <a:path w="6514" h="12693" fill="none" extrusionOk="0">
                  <a:moveTo>
                    <a:pt x="1" y="1"/>
                  </a:moveTo>
                  <a:cubicBezTo>
                    <a:pt x="1584" y="513"/>
                    <a:pt x="3049" y="1489"/>
                    <a:pt x="4144" y="2918"/>
                  </a:cubicBezTo>
                  <a:cubicBezTo>
                    <a:pt x="6406" y="5811"/>
                    <a:pt x="6513" y="9716"/>
                    <a:pt x="4715" y="12693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4107650" y="4008075"/>
              <a:ext cx="164925" cy="231000"/>
            </a:xfrm>
            <a:custGeom>
              <a:avLst/>
              <a:gdLst/>
              <a:ahLst/>
              <a:cxnLst/>
              <a:rect l="l" t="t" r="r" b="b"/>
              <a:pathLst>
                <a:path w="6597" h="9240" extrusionOk="0">
                  <a:moveTo>
                    <a:pt x="2953" y="0"/>
                  </a:moveTo>
                  <a:cubicBezTo>
                    <a:pt x="2655" y="36"/>
                    <a:pt x="2382" y="95"/>
                    <a:pt x="2120" y="179"/>
                  </a:cubicBezTo>
                  <a:cubicBezTo>
                    <a:pt x="1858" y="250"/>
                    <a:pt x="1631" y="333"/>
                    <a:pt x="1441" y="429"/>
                  </a:cubicBezTo>
                  <a:cubicBezTo>
                    <a:pt x="715" y="810"/>
                    <a:pt x="274" y="1274"/>
                    <a:pt x="143" y="1834"/>
                  </a:cubicBezTo>
                  <a:cubicBezTo>
                    <a:pt x="0" y="2381"/>
                    <a:pt x="143" y="3072"/>
                    <a:pt x="572" y="3881"/>
                  </a:cubicBezTo>
                  <a:lnTo>
                    <a:pt x="1143" y="5001"/>
                  </a:lnTo>
                  <a:lnTo>
                    <a:pt x="215" y="5489"/>
                  </a:lnTo>
                  <a:lnTo>
                    <a:pt x="560" y="6156"/>
                  </a:lnTo>
                  <a:lnTo>
                    <a:pt x="1500" y="5679"/>
                  </a:lnTo>
                  <a:lnTo>
                    <a:pt x="2632" y="7858"/>
                  </a:lnTo>
                  <a:lnTo>
                    <a:pt x="1524" y="8430"/>
                  </a:lnTo>
                  <a:lnTo>
                    <a:pt x="1929" y="9239"/>
                  </a:lnTo>
                  <a:lnTo>
                    <a:pt x="6596" y="6810"/>
                  </a:lnTo>
                  <a:lnTo>
                    <a:pt x="6192" y="6013"/>
                  </a:lnTo>
                  <a:lnTo>
                    <a:pt x="3572" y="7370"/>
                  </a:lnTo>
                  <a:lnTo>
                    <a:pt x="2441" y="5191"/>
                  </a:lnTo>
                  <a:lnTo>
                    <a:pt x="4275" y="4239"/>
                  </a:lnTo>
                  <a:lnTo>
                    <a:pt x="3929" y="3560"/>
                  </a:lnTo>
                  <a:lnTo>
                    <a:pt x="2084" y="4512"/>
                  </a:lnTo>
                  <a:lnTo>
                    <a:pt x="1560" y="3500"/>
                  </a:lnTo>
                  <a:cubicBezTo>
                    <a:pt x="1215" y="2846"/>
                    <a:pt x="1072" y="2346"/>
                    <a:pt x="1131" y="2000"/>
                  </a:cubicBezTo>
                  <a:cubicBezTo>
                    <a:pt x="1191" y="1667"/>
                    <a:pt x="1441" y="1381"/>
                    <a:pt x="1905" y="1143"/>
                  </a:cubicBezTo>
                  <a:cubicBezTo>
                    <a:pt x="2096" y="1036"/>
                    <a:pt x="2322" y="964"/>
                    <a:pt x="2572" y="917"/>
                  </a:cubicBezTo>
                  <a:cubicBezTo>
                    <a:pt x="2810" y="869"/>
                    <a:pt x="3084" y="857"/>
                    <a:pt x="3394" y="857"/>
                  </a:cubicBezTo>
                  <a:lnTo>
                    <a:pt x="2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44"/>
          <p:cNvGrpSpPr/>
          <p:nvPr/>
        </p:nvGrpSpPr>
        <p:grpSpPr>
          <a:xfrm>
            <a:off x="8079225" y="2261300"/>
            <a:ext cx="559600" cy="559600"/>
            <a:chOff x="6905625" y="3039500"/>
            <a:chExt cx="559600" cy="559600"/>
          </a:xfrm>
        </p:grpSpPr>
        <p:sp>
          <p:nvSpPr>
            <p:cNvPr id="910" name="Google Shape;910;p44"/>
            <p:cNvSpPr/>
            <p:nvPr/>
          </p:nvSpPr>
          <p:spPr>
            <a:xfrm>
              <a:off x="6905625" y="3039500"/>
              <a:ext cx="559600" cy="559600"/>
            </a:xfrm>
            <a:custGeom>
              <a:avLst/>
              <a:gdLst/>
              <a:ahLst/>
              <a:cxnLst/>
              <a:rect l="l" t="t" r="r" b="b"/>
              <a:pathLst>
                <a:path w="22384" h="22384" extrusionOk="0">
                  <a:moveTo>
                    <a:pt x="11192" y="0"/>
                  </a:moveTo>
                  <a:cubicBezTo>
                    <a:pt x="5013" y="0"/>
                    <a:pt x="0" y="5013"/>
                    <a:pt x="0" y="11192"/>
                  </a:cubicBezTo>
                  <a:cubicBezTo>
                    <a:pt x="0" y="17383"/>
                    <a:pt x="5013" y="22384"/>
                    <a:pt x="11192" y="22384"/>
                  </a:cubicBezTo>
                  <a:cubicBezTo>
                    <a:pt x="17371" y="22384"/>
                    <a:pt x="22384" y="17383"/>
                    <a:pt x="22384" y="11192"/>
                  </a:cubicBezTo>
                  <a:cubicBezTo>
                    <a:pt x="22384" y="5013"/>
                    <a:pt x="17371" y="0"/>
                    <a:pt x="1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6924675" y="3058550"/>
              <a:ext cx="521500" cy="521800"/>
            </a:xfrm>
            <a:custGeom>
              <a:avLst/>
              <a:gdLst/>
              <a:ahLst/>
              <a:cxnLst/>
              <a:rect l="l" t="t" r="r" b="b"/>
              <a:pathLst>
                <a:path w="20860" h="20872" extrusionOk="0">
                  <a:moveTo>
                    <a:pt x="10430" y="0"/>
                  </a:moveTo>
                  <a:cubicBezTo>
                    <a:pt x="4667" y="0"/>
                    <a:pt x="0" y="4679"/>
                    <a:pt x="0" y="10430"/>
                  </a:cubicBezTo>
                  <a:cubicBezTo>
                    <a:pt x="0" y="16193"/>
                    <a:pt x="4667" y="20872"/>
                    <a:pt x="10430" y="20872"/>
                  </a:cubicBezTo>
                  <a:cubicBezTo>
                    <a:pt x="16193" y="20872"/>
                    <a:pt x="20860" y="16193"/>
                    <a:pt x="20860" y="10430"/>
                  </a:cubicBezTo>
                  <a:cubicBezTo>
                    <a:pt x="20860" y="4679"/>
                    <a:pt x="16193" y="0"/>
                    <a:pt x="10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4"/>
            <p:cNvSpPr/>
            <p:nvPr/>
          </p:nvSpPr>
          <p:spPr>
            <a:xfrm>
              <a:off x="6940725" y="3103975"/>
              <a:ext cx="489375" cy="431825"/>
            </a:xfrm>
            <a:custGeom>
              <a:avLst/>
              <a:gdLst/>
              <a:ahLst/>
              <a:cxnLst/>
              <a:rect l="l" t="t" r="r" b="b"/>
              <a:pathLst>
                <a:path w="19575" h="17273" extrusionOk="0">
                  <a:moveTo>
                    <a:pt x="9798" y="1"/>
                  </a:moveTo>
                  <a:cubicBezTo>
                    <a:pt x="6375" y="1"/>
                    <a:pt x="3138" y="2046"/>
                    <a:pt x="1787" y="5410"/>
                  </a:cubicBezTo>
                  <a:cubicBezTo>
                    <a:pt x="1" y="9839"/>
                    <a:pt x="2156" y="14864"/>
                    <a:pt x="6573" y="16650"/>
                  </a:cubicBezTo>
                  <a:cubicBezTo>
                    <a:pt x="7629" y="17072"/>
                    <a:pt x="8718" y="17273"/>
                    <a:pt x="9788" y="17273"/>
                  </a:cubicBezTo>
                  <a:cubicBezTo>
                    <a:pt x="13212" y="17273"/>
                    <a:pt x="16449" y="15225"/>
                    <a:pt x="17801" y="11852"/>
                  </a:cubicBezTo>
                  <a:cubicBezTo>
                    <a:pt x="19575" y="7434"/>
                    <a:pt x="17432" y="2398"/>
                    <a:pt x="13014" y="624"/>
                  </a:cubicBezTo>
                  <a:cubicBezTo>
                    <a:pt x="11959" y="201"/>
                    <a:pt x="10869" y="1"/>
                    <a:pt x="9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4"/>
            <p:cNvSpPr/>
            <p:nvPr/>
          </p:nvSpPr>
          <p:spPr>
            <a:xfrm>
              <a:off x="7026175" y="3465425"/>
              <a:ext cx="100025" cy="61650"/>
            </a:xfrm>
            <a:custGeom>
              <a:avLst/>
              <a:gdLst/>
              <a:ahLst/>
              <a:cxnLst/>
              <a:rect l="l" t="t" r="r" b="b"/>
              <a:pathLst>
                <a:path w="4001" h="2466" fill="none" extrusionOk="0">
                  <a:moveTo>
                    <a:pt x="4001" y="2466"/>
                  </a:moveTo>
                  <a:cubicBezTo>
                    <a:pt x="2417" y="2001"/>
                    <a:pt x="1048" y="1132"/>
                    <a:pt x="0" y="1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7204450" y="3252025"/>
              <a:ext cx="200950" cy="282500"/>
            </a:xfrm>
            <a:custGeom>
              <a:avLst/>
              <a:gdLst/>
              <a:ahLst/>
              <a:cxnLst/>
              <a:rect l="l" t="t" r="r" b="b"/>
              <a:pathLst>
                <a:path w="8038" h="11300" fill="none" extrusionOk="0">
                  <a:moveTo>
                    <a:pt x="7442" y="0"/>
                  </a:moveTo>
                  <a:cubicBezTo>
                    <a:pt x="7966" y="1596"/>
                    <a:pt x="8038" y="3334"/>
                    <a:pt x="7549" y="5060"/>
                  </a:cubicBezTo>
                  <a:cubicBezTo>
                    <a:pt x="6537" y="8608"/>
                    <a:pt x="3454" y="11002"/>
                    <a:pt x="1" y="11299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4"/>
            <p:cNvSpPr/>
            <p:nvPr/>
          </p:nvSpPr>
          <p:spPr>
            <a:xfrm>
              <a:off x="7101175" y="3180575"/>
              <a:ext cx="189625" cy="216425"/>
            </a:xfrm>
            <a:custGeom>
              <a:avLst/>
              <a:gdLst/>
              <a:ahLst/>
              <a:cxnLst/>
              <a:rect l="l" t="t" r="r" b="b"/>
              <a:pathLst>
                <a:path w="7585" h="8657" extrusionOk="0">
                  <a:moveTo>
                    <a:pt x="2191" y="1"/>
                  </a:moveTo>
                  <a:lnTo>
                    <a:pt x="2322" y="3525"/>
                  </a:lnTo>
                  <a:lnTo>
                    <a:pt x="2322" y="3525"/>
                  </a:lnTo>
                  <a:lnTo>
                    <a:pt x="1060" y="2906"/>
                  </a:lnTo>
                  <a:lnTo>
                    <a:pt x="774" y="3489"/>
                  </a:lnTo>
                  <a:lnTo>
                    <a:pt x="2346" y="4275"/>
                  </a:lnTo>
                  <a:lnTo>
                    <a:pt x="2382" y="5204"/>
                  </a:lnTo>
                  <a:lnTo>
                    <a:pt x="2263" y="5442"/>
                  </a:lnTo>
                  <a:lnTo>
                    <a:pt x="286" y="4466"/>
                  </a:lnTo>
                  <a:lnTo>
                    <a:pt x="0" y="5049"/>
                  </a:lnTo>
                  <a:lnTo>
                    <a:pt x="1977" y="6025"/>
                  </a:lnTo>
                  <a:lnTo>
                    <a:pt x="905" y="8192"/>
                  </a:lnTo>
                  <a:lnTo>
                    <a:pt x="1858" y="8657"/>
                  </a:lnTo>
                  <a:lnTo>
                    <a:pt x="2929" y="6502"/>
                  </a:lnTo>
                  <a:lnTo>
                    <a:pt x="4882" y="7478"/>
                  </a:lnTo>
                  <a:lnTo>
                    <a:pt x="5180" y="6894"/>
                  </a:lnTo>
                  <a:lnTo>
                    <a:pt x="3203" y="5918"/>
                  </a:lnTo>
                  <a:lnTo>
                    <a:pt x="3322" y="5668"/>
                  </a:lnTo>
                  <a:lnTo>
                    <a:pt x="4084" y="5132"/>
                  </a:lnTo>
                  <a:lnTo>
                    <a:pt x="5656" y="5918"/>
                  </a:lnTo>
                  <a:lnTo>
                    <a:pt x="5954" y="5335"/>
                  </a:lnTo>
                  <a:lnTo>
                    <a:pt x="4691" y="4704"/>
                  </a:lnTo>
                  <a:lnTo>
                    <a:pt x="7585" y="2680"/>
                  </a:lnTo>
                  <a:lnTo>
                    <a:pt x="6680" y="2227"/>
                  </a:lnTo>
                  <a:lnTo>
                    <a:pt x="3239" y="4656"/>
                  </a:lnTo>
                  <a:lnTo>
                    <a:pt x="3096" y="453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4131303-65EB-8E1E-A696-C89D6DDD40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" t="1735"/>
          <a:stretch/>
        </p:blipFill>
        <p:spPr>
          <a:xfrm>
            <a:off x="1693974" y="926006"/>
            <a:ext cx="5756052" cy="372762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>
          <a:extLst>
            <a:ext uri="{FF2B5EF4-FFF2-40B4-BE49-F238E27FC236}">
              <a16:creationId xmlns:a16="http://schemas.microsoft.com/office/drawing/2014/main" id="{3C72D3C6-47DC-8F81-31F2-988B4ADF2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23;p41">
            <a:extLst>
              <a:ext uri="{FF2B5EF4-FFF2-40B4-BE49-F238E27FC236}">
                <a16:creationId xmlns:a16="http://schemas.microsoft.com/office/drawing/2014/main" id="{2D214DA5-8949-CA0B-BE50-80E88C598706}"/>
              </a:ext>
            </a:extLst>
          </p:cNvPr>
          <p:cNvSpPr txBox="1">
            <a:spLocks/>
          </p:cNvSpPr>
          <p:nvPr/>
        </p:nvSpPr>
        <p:spPr>
          <a:xfrm>
            <a:off x="3981749" y="302433"/>
            <a:ext cx="1180500" cy="841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chemeClr val="bg1"/>
                </a:solidFill>
                <a:latin typeface="Viga" panose="020B0604020202020204" charset="0"/>
              </a:rPr>
              <a:t>06</a:t>
            </a:r>
          </a:p>
        </p:txBody>
      </p:sp>
      <p:pic>
        <p:nvPicPr>
          <p:cNvPr id="7" name="Google Shape;821;p41" descr="Calculator, pen, compass, money and a paper with graphs printed on it">
            <a:extLst>
              <a:ext uri="{FF2B5EF4-FFF2-40B4-BE49-F238E27FC236}">
                <a16:creationId xmlns:a16="http://schemas.microsoft.com/office/drawing/2014/main" id="{5432B4F6-9EDC-4D40-43AA-591461014E7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17883" r="17883"/>
          <a:stretch/>
        </p:blipFill>
        <p:spPr>
          <a:xfrm>
            <a:off x="2111249" y="3069942"/>
            <a:ext cx="4921500" cy="4624500"/>
          </a:xfrm>
          <a:prstGeom prst="ellipse">
            <a:avLst/>
          </a:prstGeom>
        </p:spPr>
      </p:pic>
      <p:sp>
        <p:nvSpPr>
          <p:cNvPr id="1371" name="Google Shape;1371;p61">
            <a:extLst>
              <a:ext uri="{FF2B5EF4-FFF2-40B4-BE49-F238E27FC236}">
                <a16:creationId xmlns:a16="http://schemas.microsoft.com/office/drawing/2014/main" id="{13924C02-C0B0-2E9D-5A10-A0BAA6FEA5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1008" y="1307100"/>
            <a:ext cx="6761983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highlight>
                  <a:schemeClr val="accent2"/>
                </a:highligh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04539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for the applied models</a:t>
            </a:r>
            <a:endParaRPr dirty="0"/>
          </a:p>
        </p:txBody>
      </p:sp>
      <p:sp>
        <p:nvSpPr>
          <p:cNvPr id="1120" name="Google Shape;1120;p51"/>
          <p:cNvSpPr txBox="1"/>
          <p:nvPr/>
        </p:nvSpPr>
        <p:spPr>
          <a:xfrm>
            <a:off x="4244125" y="1224175"/>
            <a:ext cx="1861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Random Forest</a:t>
            </a:r>
            <a:endParaRPr sz="1800" b="1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121" name="Google Shape;1121;p51"/>
          <p:cNvSpPr txBox="1"/>
          <p:nvPr/>
        </p:nvSpPr>
        <p:spPr>
          <a:xfrm>
            <a:off x="4007190" y="3659125"/>
            <a:ext cx="246802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KNN &amp; Decision Tree</a:t>
            </a:r>
            <a:endParaRPr sz="1800" b="1" dirty="0"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122" name="Google Shape;1122;p51"/>
          <p:cNvSpPr txBox="1"/>
          <p:nvPr/>
        </p:nvSpPr>
        <p:spPr>
          <a:xfrm>
            <a:off x="4244125" y="2441650"/>
            <a:ext cx="1861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Naive Bayes</a:t>
            </a:r>
            <a:endParaRPr sz="1800" b="1" dirty="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123" name="Google Shape;1123;p51"/>
          <p:cNvSpPr txBox="1"/>
          <p:nvPr/>
        </p:nvSpPr>
        <p:spPr>
          <a:xfrm flipH="1">
            <a:off x="4244125" y="2689081"/>
            <a:ext cx="186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Gaussian</a:t>
            </a:r>
            <a:endParaRPr dirty="0">
              <a:solidFill>
                <a:schemeClr val="accent3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1124" name="Google Shape;1124;p51"/>
          <p:cNvSpPr txBox="1"/>
          <p:nvPr/>
        </p:nvSpPr>
        <p:spPr>
          <a:xfrm flipH="1">
            <a:off x="4214635" y="1433287"/>
            <a:ext cx="186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Classifier</a:t>
            </a:r>
            <a:endParaRPr dirty="0">
              <a:solidFill>
                <a:schemeClr val="accent3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1125" name="Google Shape;1125;p51"/>
          <p:cNvSpPr txBox="1"/>
          <p:nvPr/>
        </p:nvSpPr>
        <p:spPr>
          <a:xfrm flipH="1">
            <a:off x="4214635" y="3869473"/>
            <a:ext cx="186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Classifiers</a:t>
            </a:r>
            <a:endParaRPr dirty="0">
              <a:solidFill>
                <a:schemeClr val="accent3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1127" name="Google Shape;1127;p51"/>
          <p:cNvSpPr/>
          <p:nvPr/>
        </p:nvSpPr>
        <p:spPr>
          <a:xfrm>
            <a:off x="6442200" y="2341025"/>
            <a:ext cx="1966800" cy="104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51"/>
          <p:cNvSpPr/>
          <p:nvPr/>
        </p:nvSpPr>
        <p:spPr>
          <a:xfrm>
            <a:off x="6457200" y="1123550"/>
            <a:ext cx="1966800" cy="104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51"/>
          <p:cNvSpPr/>
          <p:nvPr/>
        </p:nvSpPr>
        <p:spPr>
          <a:xfrm>
            <a:off x="6442200" y="3558500"/>
            <a:ext cx="1966800" cy="104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51"/>
          <p:cNvSpPr txBox="1"/>
          <p:nvPr/>
        </p:nvSpPr>
        <p:spPr>
          <a:xfrm>
            <a:off x="6509700" y="1224174"/>
            <a:ext cx="1861800" cy="66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Gives the best Results</a:t>
            </a:r>
            <a:endParaRPr sz="1800" b="1" dirty="0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131" name="Google Shape;1131;p51"/>
          <p:cNvSpPr txBox="1"/>
          <p:nvPr/>
        </p:nvSpPr>
        <p:spPr>
          <a:xfrm>
            <a:off x="6494688" y="3659125"/>
            <a:ext cx="1861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Give almost the same results</a:t>
            </a:r>
            <a:endParaRPr sz="1800" b="1" dirty="0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132" name="Google Shape;1132;p51"/>
          <p:cNvSpPr txBox="1"/>
          <p:nvPr/>
        </p:nvSpPr>
        <p:spPr>
          <a:xfrm>
            <a:off x="6509700" y="2441650"/>
            <a:ext cx="1861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Is the least accurate</a:t>
            </a:r>
            <a:endParaRPr sz="1800" b="1" dirty="0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137" name="Google Shape;1137;p51"/>
          <p:cNvSpPr txBox="1"/>
          <p:nvPr/>
        </p:nvSpPr>
        <p:spPr>
          <a:xfrm>
            <a:off x="2640200" y="2335200"/>
            <a:ext cx="9570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5</a:t>
            </a:r>
            <a:endParaRPr sz="3000" b="1" dirty="0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138" name="Google Shape;1138;p51"/>
          <p:cNvSpPr txBox="1"/>
          <p:nvPr/>
        </p:nvSpPr>
        <p:spPr>
          <a:xfrm>
            <a:off x="1511575" y="2727400"/>
            <a:ext cx="9570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30%</a:t>
            </a:r>
            <a:endParaRPr sz="3000" b="1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9" name="Graphic 8" descr="Postit Notes with solid fill">
            <a:extLst>
              <a:ext uri="{FF2B5EF4-FFF2-40B4-BE49-F238E27FC236}">
                <a16:creationId xmlns:a16="http://schemas.microsoft.com/office/drawing/2014/main" id="{37C25070-0785-4FCA-19CB-2F85CADB7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50" y="780787"/>
            <a:ext cx="4165975" cy="4165975"/>
          </a:xfrm>
          <a:prstGeom prst="rect">
            <a:avLst/>
          </a:prstGeom>
        </p:spPr>
      </p:pic>
      <p:sp>
        <p:nvSpPr>
          <p:cNvPr id="10" name="Google Shape;1128;p51">
            <a:extLst>
              <a:ext uri="{FF2B5EF4-FFF2-40B4-BE49-F238E27FC236}">
                <a16:creationId xmlns:a16="http://schemas.microsoft.com/office/drawing/2014/main" id="{C166E267-7271-9322-1C35-B02DE2AA9EF4}"/>
              </a:ext>
            </a:extLst>
          </p:cNvPr>
          <p:cNvSpPr/>
          <p:nvPr/>
        </p:nvSpPr>
        <p:spPr>
          <a:xfrm>
            <a:off x="1570988" y="2808300"/>
            <a:ext cx="1434679" cy="10101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128;p51">
            <a:extLst>
              <a:ext uri="{FF2B5EF4-FFF2-40B4-BE49-F238E27FC236}">
                <a16:creationId xmlns:a16="http://schemas.microsoft.com/office/drawing/2014/main" id="{68B6432C-C670-49DB-2203-A985B5FE1E12}"/>
              </a:ext>
            </a:extLst>
          </p:cNvPr>
          <p:cNvSpPr/>
          <p:nvPr/>
        </p:nvSpPr>
        <p:spPr>
          <a:xfrm>
            <a:off x="1485175" y="3422125"/>
            <a:ext cx="1520492" cy="104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128;p51">
            <a:extLst>
              <a:ext uri="{FF2B5EF4-FFF2-40B4-BE49-F238E27FC236}">
                <a16:creationId xmlns:a16="http://schemas.microsoft.com/office/drawing/2014/main" id="{01F76ABF-8671-76B8-A48B-9CCF2164393F}"/>
              </a:ext>
            </a:extLst>
          </p:cNvPr>
          <p:cNvSpPr/>
          <p:nvPr/>
        </p:nvSpPr>
        <p:spPr>
          <a:xfrm>
            <a:off x="1780942" y="2808300"/>
            <a:ext cx="1966800" cy="9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128;p51">
            <a:extLst>
              <a:ext uri="{FF2B5EF4-FFF2-40B4-BE49-F238E27FC236}">
                <a16:creationId xmlns:a16="http://schemas.microsoft.com/office/drawing/2014/main" id="{F54D7DEE-AB9B-6A92-1645-0CD7A8079736}"/>
              </a:ext>
            </a:extLst>
          </p:cNvPr>
          <p:cNvSpPr/>
          <p:nvPr/>
        </p:nvSpPr>
        <p:spPr>
          <a:xfrm>
            <a:off x="1546438" y="2319325"/>
            <a:ext cx="713575" cy="694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128;p51">
            <a:extLst>
              <a:ext uri="{FF2B5EF4-FFF2-40B4-BE49-F238E27FC236}">
                <a16:creationId xmlns:a16="http://schemas.microsoft.com/office/drawing/2014/main" id="{42D93347-B517-ADC3-946C-3878B56FE199}"/>
              </a:ext>
            </a:extLst>
          </p:cNvPr>
          <p:cNvSpPr/>
          <p:nvPr/>
        </p:nvSpPr>
        <p:spPr>
          <a:xfrm>
            <a:off x="1568851" y="2329094"/>
            <a:ext cx="726025" cy="7043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128;p51">
            <a:extLst>
              <a:ext uri="{FF2B5EF4-FFF2-40B4-BE49-F238E27FC236}">
                <a16:creationId xmlns:a16="http://schemas.microsoft.com/office/drawing/2014/main" id="{C8CEA2CB-2E4E-737B-89DF-7506408F259F}"/>
              </a:ext>
            </a:extLst>
          </p:cNvPr>
          <p:cNvSpPr/>
          <p:nvPr/>
        </p:nvSpPr>
        <p:spPr>
          <a:xfrm>
            <a:off x="3545754" y="2329093"/>
            <a:ext cx="150011" cy="7043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128;p51">
            <a:extLst>
              <a:ext uri="{FF2B5EF4-FFF2-40B4-BE49-F238E27FC236}">
                <a16:creationId xmlns:a16="http://schemas.microsoft.com/office/drawing/2014/main" id="{5088CDCE-AEFC-70AB-918B-0AA6C40CB7FD}"/>
              </a:ext>
            </a:extLst>
          </p:cNvPr>
          <p:cNvSpPr/>
          <p:nvPr/>
        </p:nvSpPr>
        <p:spPr>
          <a:xfrm>
            <a:off x="3644849" y="2309301"/>
            <a:ext cx="150011" cy="7043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128;p51">
            <a:extLst>
              <a:ext uri="{FF2B5EF4-FFF2-40B4-BE49-F238E27FC236}">
                <a16:creationId xmlns:a16="http://schemas.microsoft.com/office/drawing/2014/main" id="{F851B8E0-CD80-BFB2-36AD-C74DF44C353F}"/>
              </a:ext>
            </a:extLst>
          </p:cNvPr>
          <p:cNvSpPr/>
          <p:nvPr/>
        </p:nvSpPr>
        <p:spPr>
          <a:xfrm>
            <a:off x="3541056" y="2300650"/>
            <a:ext cx="150011" cy="7043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128;p51">
            <a:extLst>
              <a:ext uri="{FF2B5EF4-FFF2-40B4-BE49-F238E27FC236}">
                <a16:creationId xmlns:a16="http://schemas.microsoft.com/office/drawing/2014/main" id="{9073B592-D653-0BD1-0C13-AF774CCE78A3}"/>
              </a:ext>
            </a:extLst>
          </p:cNvPr>
          <p:cNvSpPr/>
          <p:nvPr/>
        </p:nvSpPr>
        <p:spPr>
          <a:xfrm rot="8105468">
            <a:off x="2933128" y="3730383"/>
            <a:ext cx="725525" cy="4823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130;p51">
            <a:extLst>
              <a:ext uri="{FF2B5EF4-FFF2-40B4-BE49-F238E27FC236}">
                <a16:creationId xmlns:a16="http://schemas.microsoft.com/office/drawing/2014/main" id="{522F1101-85BB-4595-199B-716762405883}"/>
              </a:ext>
            </a:extLst>
          </p:cNvPr>
          <p:cNvSpPr txBox="1"/>
          <p:nvPr/>
        </p:nvSpPr>
        <p:spPr>
          <a:xfrm>
            <a:off x="1780942" y="2826981"/>
            <a:ext cx="1861800" cy="66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F0000"/>
                </a:solidFill>
                <a:latin typeface="Viga"/>
                <a:ea typeface="Viga"/>
                <a:cs typeface="Viga"/>
                <a:sym typeface="Viga"/>
              </a:rPr>
              <a:t>Having no previous loans on file is cruicial for loan approvals</a:t>
            </a:r>
            <a:endParaRPr sz="1800" b="1" dirty="0">
              <a:solidFill>
                <a:srgbClr val="FF0000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>
          <a:extLst>
            <a:ext uri="{FF2B5EF4-FFF2-40B4-BE49-F238E27FC236}">
              <a16:creationId xmlns:a16="http://schemas.microsoft.com/office/drawing/2014/main" id="{563392DE-D523-6AE4-CD9A-358640CBA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2">
            <a:extLst>
              <a:ext uri="{FF2B5EF4-FFF2-40B4-BE49-F238E27FC236}">
                <a16:creationId xmlns:a16="http://schemas.microsoft.com/office/drawing/2014/main" id="{8D6818AF-FC9D-F4B1-2BD4-A100DB7519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846" name="Google Shape;846;p42">
            <a:extLst>
              <a:ext uri="{FF2B5EF4-FFF2-40B4-BE49-F238E27FC236}">
                <a16:creationId xmlns:a16="http://schemas.microsoft.com/office/drawing/2014/main" id="{163C29AF-3E4E-63B6-A246-1DB35AA866E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97833" y="3257252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92230521</a:t>
            </a:r>
          </a:p>
        </p:txBody>
      </p:sp>
      <p:sp>
        <p:nvSpPr>
          <p:cNvPr id="847" name="Google Shape;847;p42">
            <a:extLst>
              <a:ext uri="{FF2B5EF4-FFF2-40B4-BE49-F238E27FC236}">
                <a16:creationId xmlns:a16="http://schemas.microsoft.com/office/drawing/2014/main" id="{AAD738E4-631D-6385-5AF7-DC3A708E9B7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31716" y="3260982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62230250</a:t>
            </a:r>
          </a:p>
        </p:txBody>
      </p:sp>
      <p:sp>
        <p:nvSpPr>
          <p:cNvPr id="848" name="Google Shape;848;p42">
            <a:extLst>
              <a:ext uri="{FF2B5EF4-FFF2-40B4-BE49-F238E27FC236}">
                <a16:creationId xmlns:a16="http://schemas.microsoft.com/office/drawing/2014/main" id="{794BC940-F538-310A-F396-B722CBED88C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055283" y="2329728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Clarita </a:t>
            </a:r>
            <a:endParaRPr lang="en-US"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Antoun</a:t>
            </a:r>
          </a:p>
        </p:txBody>
      </p:sp>
      <p:grpSp>
        <p:nvGrpSpPr>
          <p:cNvPr id="850" name="Google Shape;850;p42">
            <a:extLst>
              <a:ext uri="{FF2B5EF4-FFF2-40B4-BE49-F238E27FC236}">
                <a16:creationId xmlns:a16="http://schemas.microsoft.com/office/drawing/2014/main" id="{712B4E8A-6561-6A0F-5773-8C6C772BB2BA}"/>
              </a:ext>
            </a:extLst>
          </p:cNvPr>
          <p:cNvGrpSpPr/>
          <p:nvPr/>
        </p:nvGrpSpPr>
        <p:grpSpPr>
          <a:xfrm>
            <a:off x="6083495" y="2612259"/>
            <a:ext cx="449177" cy="449177"/>
            <a:chOff x="5426535" y="3451931"/>
            <a:chExt cx="449177" cy="449177"/>
          </a:xfrm>
        </p:grpSpPr>
        <p:sp>
          <p:nvSpPr>
            <p:cNvPr id="851" name="Google Shape;851;p42">
              <a:extLst>
                <a:ext uri="{FF2B5EF4-FFF2-40B4-BE49-F238E27FC236}">
                  <a16:creationId xmlns:a16="http://schemas.microsoft.com/office/drawing/2014/main" id="{9B640E26-3DD5-D744-C6D5-3EDB97655A39}"/>
                </a:ext>
              </a:extLst>
            </p:cNvPr>
            <p:cNvSpPr/>
            <p:nvPr/>
          </p:nvSpPr>
          <p:spPr>
            <a:xfrm>
              <a:off x="5611877" y="3451931"/>
              <a:ext cx="78523" cy="79825"/>
            </a:xfrm>
            <a:custGeom>
              <a:avLst/>
              <a:gdLst/>
              <a:ahLst/>
              <a:cxnLst/>
              <a:rect l="l" t="t" r="r" b="b"/>
              <a:pathLst>
                <a:path w="2714" h="2759" extrusionOk="0">
                  <a:moveTo>
                    <a:pt x="1379" y="1"/>
                  </a:moveTo>
                  <a:cubicBezTo>
                    <a:pt x="623" y="1"/>
                    <a:pt x="0" y="623"/>
                    <a:pt x="0" y="1380"/>
                  </a:cubicBezTo>
                  <a:cubicBezTo>
                    <a:pt x="0" y="2136"/>
                    <a:pt x="623" y="2758"/>
                    <a:pt x="1379" y="2758"/>
                  </a:cubicBezTo>
                  <a:cubicBezTo>
                    <a:pt x="2135" y="2758"/>
                    <a:pt x="2714" y="2136"/>
                    <a:pt x="2714" y="1380"/>
                  </a:cubicBezTo>
                  <a:cubicBezTo>
                    <a:pt x="2714" y="623"/>
                    <a:pt x="2135" y="1"/>
                    <a:pt x="1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>
              <a:extLst>
                <a:ext uri="{FF2B5EF4-FFF2-40B4-BE49-F238E27FC236}">
                  <a16:creationId xmlns:a16="http://schemas.microsoft.com/office/drawing/2014/main" id="{9BF38F8B-99D3-1F80-4527-616A9234383C}"/>
                </a:ext>
              </a:extLst>
            </p:cNvPr>
            <p:cNvSpPr/>
            <p:nvPr/>
          </p:nvSpPr>
          <p:spPr>
            <a:xfrm>
              <a:off x="5426535" y="3540725"/>
              <a:ext cx="449177" cy="360383"/>
            </a:xfrm>
            <a:custGeom>
              <a:avLst/>
              <a:gdLst/>
              <a:ahLst/>
              <a:cxnLst/>
              <a:rect l="l" t="t" r="r" b="b"/>
              <a:pathLst>
                <a:path w="15525" h="12456" extrusionOk="0">
                  <a:moveTo>
                    <a:pt x="9297" y="3248"/>
                  </a:moveTo>
                  <a:lnTo>
                    <a:pt x="9297" y="4182"/>
                  </a:lnTo>
                  <a:lnTo>
                    <a:pt x="6228" y="4182"/>
                  </a:lnTo>
                  <a:lnTo>
                    <a:pt x="6228" y="3248"/>
                  </a:lnTo>
                  <a:close/>
                  <a:moveTo>
                    <a:pt x="5027" y="5294"/>
                  </a:moveTo>
                  <a:lnTo>
                    <a:pt x="5027" y="6228"/>
                  </a:lnTo>
                  <a:lnTo>
                    <a:pt x="4004" y="6228"/>
                  </a:lnTo>
                  <a:lnTo>
                    <a:pt x="4004" y="5294"/>
                  </a:lnTo>
                  <a:close/>
                  <a:moveTo>
                    <a:pt x="3693" y="1"/>
                  </a:moveTo>
                  <a:lnTo>
                    <a:pt x="3693" y="2759"/>
                  </a:lnTo>
                  <a:lnTo>
                    <a:pt x="3515" y="2892"/>
                  </a:lnTo>
                  <a:cubicBezTo>
                    <a:pt x="3292" y="3026"/>
                    <a:pt x="3159" y="3159"/>
                    <a:pt x="2981" y="3337"/>
                  </a:cubicBezTo>
                  <a:cubicBezTo>
                    <a:pt x="2536" y="3782"/>
                    <a:pt x="2225" y="4316"/>
                    <a:pt x="2002" y="4894"/>
                  </a:cubicBezTo>
                  <a:lnTo>
                    <a:pt x="1913" y="5205"/>
                  </a:lnTo>
                  <a:lnTo>
                    <a:pt x="1" y="5205"/>
                  </a:lnTo>
                  <a:lnTo>
                    <a:pt x="1" y="7207"/>
                  </a:lnTo>
                  <a:lnTo>
                    <a:pt x="3826" y="9831"/>
                  </a:lnTo>
                  <a:lnTo>
                    <a:pt x="3826" y="12456"/>
                  </a:lnTo>
                  <a:lnTo>
                    <a:pt x="5072" y="12456"/>
                  </a:lnTo>
                  <a:lnTo>
                    <a:pt x="5739" y="10365"/>
                  </a:lnTo>
                  <a:lnTo>
                    <a:pt x="9520" y="10365"/>
                  </a:lnTo>
                  <a:lnTo>
                    <a:pt x="10187" y="12456"/>
                  </a:lnTo>
                  <a:lnTo>
                    <a:pt x="11433" y="12456"/>
                  </a:lnTo>
                  <a:lnTo>
                    <a:pt x="11433" y="9876"/>
                  </a:lnTo>
                  <a:lnTo>
                    <a:pt x="11655" y="9742"/>
                  </a:lnTo>
                  <a:cubicBezTo>
                    <a:pt x="11877" y="9609"/>
                    <a:pt x="12100" y="9431"/>
                    <a:pt x="12278" y="9208"/>
                  </a:cubicBezTo>
                  <a:cubicBezTo>
                    <a:pt x="13078" y="8452"/>
                    <a:pt x="13479" y="7385"/>
                    <a:pt x="13479" y="6273"/>
                  </a:cubicBezTo>
                  <a:lnTo>
                    <a:pt x="13479" y="5294"/>
                  </a:lnTo>
                  <a:cubicBezTo>
                    <a:pt x="13479" y="4983"/>
                    <a:pt x="13746" y="4716"/>
                    <a:pt x="14057" y="4716"/>
                  </a:cubicBezTo>
                  <a:lnTo>
                    <a:pt x="14146" y="4716"/>
                  </a:lnTo>
                  <a:cubicBezTo>
                    <a:pt x="14413" y="4760"/>
                    <a:pt x="14635" y="4983"/>
                    <a:pt x="14635" y="5294"/>
                  </a:cubicBezTo>
                  <a:lnTo>
                    <a:pt x="14635" y="6317"/>
                  </a:lnTo>
                  <a:lnTo>
                    <a:pt x="15525" y="6317"/>
                  </a:lnTo>
                  <a:lnTo>
                    <a:pt x="15525" y="5294"/>
                  </a:lnTo>
                  <a:cubicBezTo>
                    <a:pt x="15525" y="4449"/>
                    <a:pt x="14858" y="3782"/>
                    <a:pt x="14057" y="3782"/>
                  </a:cubicBezTo>
                  <a:cubicBezTo>
                    <a:pt x="14027" y="3767"/>
                    <a:pt x="13993" y="3762"/>
                    <a:pt x="13956" y="3762"/>
                  </a:cubicBezTo>
                  <a:cubicBezTo>
                    <a:pt x="13884" y="3762"/>
                    <a:pt x="13805" y="3782"/>
                    <a:pt x="13746" y="3782"/>
                  </a:cubicBezTo>
                  <a:cubicBezTo>
                    <a:pt x="13434" y="3871"/>
                    <a:pt x="13167" y="4004"/>
                    <a:pt x="12945" y="4227"/>
                  </a:cubicBezTo>
                  <a:cubicBezTo>
                    <a:pt x="12233" y="2937"/>
                    <a:pt x="10854" y="2136"/>
                    <a:pt x="9342" y="2136"/>
                  </a:cubicBezTo>
                  <a:lnTo>
                    <a:pt x="5828" y="2136"/>
                  </a:lnTo>
                  <a:lnTo>
                    <a:pt x="5739" y="1780"/>
                  </a:lnTo>
                  <a:cubicBezTo>
                    <a:pt x="5605" y="1380"/>
                    <a:pt x="5383" y="1024"/>
                    <a:pt x="5072" y="757"/>
                  </a:cubicBezTo>
                  <a:cubicBezTo>
                    <a:pt x="4716" y="357"/>
                    <a:pt x="4227" y="90"/>
                    <a:pt x="3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6AD8AD7-D0B3-F637-8F3E-50D13F7BC08C}"/>
              </a:ext>
            </a:extLst>
          </p:cNvPr>
          <p:cNvSpPr/>
          <p:nvPr/>
        </p:nvSpPr>
        <p:spPr>
          <a:xfrm>
            <a:off x="5365578" y="1443975"/>
            <a:ext cx="1885012" cy="181327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oogle Shape;853;p42">
            <a:extLst>
              <a:ext uri="{FF2B5EF4-FFF2-40B4-BE49-F238E27FC236}">
                <a16:creationId xmlns:a16="http://schemas.microsoft.com/office/drawing/2014/main" id="{3A655F52-A390-5A82-4444-C0FE5D874806}"/>
              </a:ext>
            </a:extLst>
          </p:cNvPr>
          <p:cNvGrpSpPr/>
          <p:nvPr/>
        </p:nvGrpSpPr>
        <p:grpSpPr>
          <a:xfrm>
            <a:off x="2709475" y="2609370"/>
            <a:ext cx="350083" cy="449177"/>
            <a:chOff x="3977422" y="3436481"/>
            <a:chExt cx="350083" cy="449177"/>
          </a:xfrm>
        </p:grpSpPr>
        <p:sp>
          <p:nvSpPr>
            <p:cNvPr id="4" name="Google Shape;854;p42">
              <a:extLst>
                <a:ext uri="{FF2B5EF4-FFF2-40B4-BE49-F238E27FC236}">
                  <a16:creationId xmlns:a16="http://schemas.microsoft.com/office/drawing/2014/main" id="{4E2B0327-8F85-485A-8408-51556C0710E6}"/>
                </a:ext>
              </a:extLst>
            </p:cNvPr>
            <p:cNvSpPr/>
            <p:nvPr/>
          </p:nvSpPr>
          <p:spPr>
            <a:xfrm>
              <a:off x="4027620" y="3574200"/>
              <a:ext cx="250989" cy="311458"/>
            </a:xfrm>
            <a:custGeom>
              <a:avLst/>
              <a:gdLst/>
              <a:ahLst/>
              <a:cxnLst/>
              <a:rect l="l" t="t" r="r" b="b"/>
              <a:pathLst>
                <a:path w="8675" h="10765" extrusionOk="0">
                  <a:moveTo>
                    <a:pt x="4760" y="2981"/>
                  </a:moveTo>
                  <a:lnTo>
                    <a:pt x="4760" y="3603"/>
                  </a:lnTo>
                  <a:cubicBezTo>
                    <a:pt x="5116" y="3692"/>
                    <a:pt x="5427" y="3870"/>
                    <a:pt x="5738" y="4093"/>
                  </a:cubicBezTo>
                  <a:lnTo>
                    <a:pt x="5783" y="4093"/>
                  </a:lnTo>
                  <a:lnTo>
                    <a:pt x="5160" y="4760"/>
                  </a:lnTo>
                  <a:cubicBezTo>
                    <a:pt x="4929" y="4595"/>
                    <a:pt x="4649" y="4503"/>
                    <a:pt x="4357" y="4503"/>
                  </a:cubicBezTo>
                  <a:cubicBezTo>
                    <a:pt x="4255" y="4503"/>
                    <a:pt x="4151" y="4514"/>
                    <a:pt x="4048" y="4537"/>
                  </a:cubicBezTo>
                  <a:cubicBezTo>
                    <a:pt x="3915" y="4537"/>
                    <a:pt x="3781" y="4671"/>
                    <a:pt x="3737" y="4849"/>
                  </a:cubicBezTo>
                  <a:cubicBezTo>
                    <a:pt x="3737" y="4982"/>
                    <a:pt x="3781" y="5071"/>
                    <a:pt x="3826" y="5160"/>
                  </a:cubicBezTo>
                  <a:cubicBezTo>
                    <a:pt x="3959" y="5205"/>
                    <a:pt x="4404" y="5383"/>
                    <a:pt x="4893" y="5561"/>
                  </a:cubicBezTo>
                  <a:cubicBezTo>
                    <a:pt x="5872" y="5916"/>
                    <a:pt x="6094" y="6628"/>
                    <a:pt x="6005" y="7162"/>
                  </a:cubicBezTo>
                  <a:cubicBezTo>
                    <a:pt x="5961" y="7518"/>
                    <a:pt x="5783" y="7829"/>
                    <a:pt x="5471" y="8007"/>
                  </a:cubicBezTo>
                  <a:cubicBezTo>
                    <a:pt x="5249" y="8185"/>
                    <a:pt x="5027" y="8274"/>
                    <a:pt x="4760" y="8318"/>
                  </a:cubicBezTo>
                  <a:lnTo>
                    <a:pt x="4760" y="8941"/>
                  </a:lnTo>
                  <a:lnTo>
                    <a:pt x="3870" y="8941"/>
                  </a:lnTo>
                  <a:lnTo>
                    <a:pt x="3870" y="8318"/>
                  </a:lnTo>
                  <a:cubicBezTo>
                    <a:pt x="3425" y="8185"/>
                    <a:pt x="3025" y="7963"/>
                    <a:pt x="2714" y="7651"/>
                  </a:cubicBezTo>
                  <a:lnTo>
                    <a:pt x="2402" y="7295"/>
                  </a:lnTo>
                  <a:lnTo>
                    <a:pt x="3114" y="6717"/>
                  </a:lnTo>
                  <a:lnTo>
                    <a:pt x="3381" y="7028"/>
                  </a:lnTo>
                  <a:cubicBezTo>
                    <a:pt x="3648" y="7295"/>
                    <a:pt x="3959" y="7429"/>
                    <a:pt x="4359" y="7473"/>
                  </a:cubicBezTo>
                  <a:lnTo>
                    <a:pt x="4493" y="7473"/>
                  </a:lnTo>
                  <a:cubicBezTo>
                    <a:pt x="4760" y="7473"/>
                    <a:pt x="5027" y="7295"/>
                    <a:pt x="5116" y="6984"/>
                  </a:cubicBezTo>
                  <a:cubicBezTo>
                    <a:pt x="5160" y="6673"/>
                    <a:pt x="4760" y="6495"/>
                    <a:pt x="4582" y="6450"/>
                  </a:cubicBezTo>
                  <a:cubicBezTo>
                    <a:pt x="4004" y="6228"/>
                    <a:pt x="3470" y="5961"/>
                    <a:pt x="3425" y="5961"/>
                  </a:cubicBezTo>
                  <a:cubicBezTo>
                    <a:pt x="3425" y="5961"/>
                    <a:pt x="3381" y="5961"/>
                    <a:pt x="3381" y="5916"/>
                  </a:cubicBezTo>
                  <a:cubicBezTo>
                    <a:pt x="2981" y="5694"/>
                    <a:pt x="2758" y="5205"/>
                    <a:pt x="2803" y="4760"/>
                  </a:cubicBezTo>
                  <a:cubicBezTo>
                    <a:pt x="2892" y="4226"/>
                    <a:pt x="3292" y="3781"/>
                    <a:pt x="3781" y="3648"/>
                  </a:cubicBezTo>
                  <a:lnTo>
                    <a:pt x="3870" y="3648"/>
                  </a:lnTo>
                  <a:lnTo>
                    <a:pt x="3870" y="2981"/>
                  </a:lnTo>
                  <a:close/>
                  <a:moveTo>
                    <a:pt x="4359" y="0"/>
                  </a:moveTo>
                  <a:cubicBezTo>
                    <a:pt x="2892" y="1424"/>
                    <a:pt x="45" y="4626"/>
                    <a:pt x="45" y="6450"/>
                  </a:cubicBezTo>
                  <a:cubicBezTo>
                    <a:pt x="0" y="7607"/>
                    <a:pt x="445" y="8719"/>
                    <a:pt x="1290" y="9519"/>
                  </a:cubicBezTo>
                  <a:cubicBezTo>
                    <a:pt x="2046" y="10276"/>
                    <a:pt x="3114" y="10765"/>
                    <a:pt x="4226" y="10765"/>
                  </a:cubicBezTo>
                  <a:lnTo>
                    <a:pt x="4359" y="10765"/>
                  </a:lnTo>
                  <a:cubicBezTo>
                    <a:pt x="6717" y="10765"/>
                    <a:pt x="8630" y="8852"/>
                    <a:pt x="8674" y="6495"/>
                  </a:cubicBezTo>
                  <a:cubicBezTo>
                    <a:pt x="8674" y="4626"/>
                    <a:pt x="5783" y="1424"/>
                    <a:pt x="4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55;p42">
              <a:extLst>
                <a:ext uri="{FF2B5EF4-FFF2-40B4-BE49-F238E27FC236}">
                  <a16:creationId xmlns:a16="http://schemas.microsoft.com/office/drawing/2014/main" id="{21499550-C587-3B7D-6F08-5635BDD3DC1F}"/>
                </a:ext>
              </a:extLst>
            </p:cNvPr>
            <p:cNvSpPr/>
            <p:nvPr/>
          </p:nvSpPr>
          <p:spPr>
            <a:xfrm>
              <a:off x="3977422" y="3436481"/>
              <a:ext cx="350083" cy="378408"/>
            </a:xfrm>
            <a:custGeom>
              <a:avLst/>
              <a:gdLst/>
              <a:ahLst/>
              <a:cxnLst/>
              <a:rect l="l" t="t" r="r" b="b"/>
              <a:pathLst>
                <a:path w="12100" h="13079" extrusionOk="0">
                  <a:moveTo>
                    <a:pt x="6094" y="1"/>
                  </a:moveTo>
                  <a:cubicBezTo>
                    <a:pt x="5516" y="579"/>
                    <a:pt x="4360" y="2136"/>
                    <a:pt x="3159" y="3559"/>
                  </a:cubicBezTo>
                  <a:cubicBezTo>
                    <a:pt x="1112" y="6050"/>
                    <a:pt x="0" y="8096"/>
                    <a:pt x="0" y="9475"/>
                  </a:cubicBezTo>
                  <a:cubicBezTo>
                    <a:pt x="0" y="10765"/>
                    <a:pt x="401" y="12011"/>
                    <a:pt x="1157" y="13034"/>
                  </a:cubicBezTo>
                  <a:cubicBezTo>
                    <a:pt x="935" y="12456"/>
                    <a:pt x="801" y="11833"/>
                    <a:pt x="846" y="11210"/>
                  </a:cubicBezTo>
                  <a:cubicBezTo>
                    <a:pt x="846" y="10009"/>
                    <a:pt x="1691" y="8408"/>
                    <a:pt x="3337" y="6406"/>
                  </a:cubicBezTo>
                  <a:cubicBezTo>
                    <a:pt x="4093" y="5472"/>
                    <a:pt x="4893" y="4582"/>
                    <a:pt x="5783" y="3782"/>
                  </a:cubicBezTo>
                  <a:lnTo>
                    <a:pt x="6094" y="3470"/>
                  </a:lnTo>
                  <a:lnTo>
                    <a:pt x="6406" y="3782"/>
                  </a:lnTo>
                  <a:cubicBezTo>
                    <a:pt x="7251" y="4627"/>
                    <a:pt x="8052" y="5472"/>
                    <a:pt x="8808" y="6406"/>
                  </a:cubicBezTo>
                  <a:cubicBezTo>
                    <a:pt x="10454" y="8408"/>
                    <a:pt x="11254" y="10054"/>
                    <a:pt x="11254" y="11255"/>
                  </a:cubicBezTo>
                  <a:cubicBezTo>
                    <a:pt x="11254" y="11877"/>
                    <a:pt x="11165" y="12500"/>
                    <a:pt x="10943" y="13078"/>
                  </a:cubicBezTo>
                  <a:cubicBezTo>
                    <a:pt x="11699" y="12055"/>
                    <a:pt x="12099" y="10810"/>
                    <a:pt x="12099" y="9520"/>
                  </a:cubicBezTo>
                  <a:cubicBezTo>
                    <a:pt x="12099" y="8141"/>
                    <a:pt x="11032" y="6095"/>
                    <a:pt x="8986" y="3604"/>
                  </a:cubicBezTo>
                  <a:cubicBezTo>
                    <a:pt x="7829" y="2136"/>
                    <a:pt x="6628" y="579"/>
                    <a:pt x="6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848;p42">
            <a:extLst>
              <a:ext uri="{FF2B5EF4-FFF2-40B4-BE49-F238E27FC236}">
                <a16:creationId xmlns:a16="http://schemas.microsoft.com/office/drawing/2014/main" id="{B6659249-89CF-D6C9-E78E-64F81D58FBE2}"/>
              </a:ext>
            </a:extLst>
          </p:cNvPr>
          <p:cNvSpPr txBox="1">
            <a:spLocks/>
          </p:cNvSpPr>
          <p:nvPr/>
        </p:nvSpPr>
        <p:spPr>
          <a:xfrm>
            <a:off x="1631716" y="2456306"/>
            <a:ext cx="2505600" cy="26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800" dirty="0"/>
              <a:t>Georges</a:t>
            </a:r>
          </a:p>
          <a:p>
            <a:pPr marL="0" indent="0"/>
            <a:r>
              <a:rPr lang="en-US" sz="2800" dirty="0"/>
              <a:t>Moussa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807DE2-0CEC-C10A-5E6C-BF643DC222AC}"/>
              </a:ext>
            </a:extLst>
          </p:cNvPr>
          <p:cNvSpPr/>
          <p:nvPr/>
        </p:nvSpPr>
        <p:spPr>
          <a:xfrm>
            <a:off x="1927434" y="1443975"/>
            <a:ext cx="1885012" cy="181327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oogle Shape;834;p41">
            <a:extLst>
              <a:ext uri="{FF2B5EF4-FFF2-40B4-BE49-F238E27FC236}">
                <a16:creationId xmlns:a16="http://schemas.microsoft.com/office/drawing/2014/main" id="{52456B13-0E1F-FF36-5508-B0520FC192B2}"/>
              </a:ext>
            </a:extLst>
          </p:cNvPr>
          <p:cNvGrpSpPr/>
          <p:nvPr/>
        </p:nvGrpSpPr>
        <p:grpSpPr>
          <a:xfrm>
            <a:off x="2200073" y="614003"/>
            <a:ext cx="559600" cy="559600"/>
            <a:chOff x="6905625" y="3039500"/>
            <a:chExt cx="559600" cy="559600"/>
          </a:xfrm>
        </p:grpSpPr>
        <p:sp>
          <p:nvSpPr>
            <p:cNvPr id="12" name="Google Shape;835;p41">
              <a:extLst>
                <a:ext uri="{FF2B5EF4-FFF2-40B4-BE49-F238E27FC236}">
                  <a16:creationId xmlns:a16="http://schemas.microsoft.com/office/drawing/2014/main" id="{B69FF267-F32E-FB42-78D4-41FC45DF44AD}"/>
                </a:ext>
              </a:extLst>
            </p:cNvPr>
            <p:cNvSpPr/>
            <p:nvPr/>
          </p:nvSpPr>
          <p:spPr>
            <a:xfrm>
              <a:off x="6905625" y="3039500"/>
              <a:ext cx="559600" cy="559600"/>
            </a:xfrm>
            <a:custGeom>
              <a:avLst/>
              <a:gdLst/>
              <a:ahLst/>
              <a:cxnLst/>
              <a:rect l="l" t="t" r="r" b="b"/>
              <a:pathLst>
                <a:path w="22384" h="22384" extrusionOk="0">
                  <a:moveTo>
                    <a:pt x="11192" y="0"/>
                  </a:moveTo>
                  <a:cubicBezTo>
                    <a:pt x="5013" y="0"/>
                    <a:pt x="0" y="5013"/>
                    <a:pt x="0" y="11192"/>
                  </a:cubicBezTo>
                  <a:cubicBezTo>
                    <a:pt x="0" y="17383"/>
                    <a:pt x="5013" y="22384"/>
                    <a:pt x="11192" y="22384"/>
                  </a:cubicBezTo>
                  <a:cubicBezTo>
                    <a:pt x="17371" y="22384"/>
                    <a:pt x="22384" y="17383"/>
                    <a:pt x="22384" y="11192"/>
                  </a:cubicBezTo>
                  <a:cubicBezTo>
                    <a:pt x="22384" y="5013"/>
                    <a:pt x="17371" y="0"/>
                    <a:pt x="1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6;p41">
              <a:extLst>
                <a:ext uri="{FF2B5EF4-FFF2-40B4-BE49-F238E27FC236}">
                  <a16:creationId xmlns:a16="http://schemas.microsoft.com/office/drawing/2014/main" id="{B2157148-3F89-1001-8F0C-297A702717A0}"/>
                </a:ext>
              </a:extLst>
            </p:cNvPr>
            <p:cNvSpPr/>
            <p:nvPr/>
          </p:nvSpPr>
          <p:spPr>
            <a:xfrm>
              <a:off x="6924675" y="3058550"/>
              <a:ext cx="521500" cy="521800"/>
            </a:xfrm>
            <a:custGeom>
              <a:avLst/>
              <a:gdLst/>
              <a:ahLst/>
              <a:cxnLst/>
              <a:rect l="l" t="t" r="r" b="b"/>
              <a:pathLst>
                <a:path w="20860" h="20872" extrusionOk="0">
                  <a:moveTo>
                    <a:pt x="10430" y="0"/>
                  </a:moveTo>
                  <a:cubicBezTo>
                    <a:pt x="4667" y="0"/>
                    <a:pt x="0" y="4679"/>
                    <a:pt x="0" y="10430"/>
                  </a:cubicBezTo>
                  <a:cubicBezTo>
                    <a:pt x="0" y="16193"/>
                    <a:pt x="4667" y="20872"/>
                    <a:pt x="10430" y="20872"/>
                  </a:cubicBezTo>
                  <a:cubicBezTo>
                    <a:pt x="16193" y="20872"/>
                    <a:pt x="20860" y="16193"/>
                    <a:pt x="20860" y="10430"/>
                  </a:cubicBezTo>
                  <a:cubicBezTo>
                    <a:pt x="20860" y="4679"/>
                    <a:pt x="16193" y="0"/>
                    <a:pt x="10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7;p41">
              <a:extLst>
                <a:ext uri="{FF2B5EF4-FFF2-40B4-BE49-F238E27FC236}">
                  <a16:creationId xmlns:a16="http://schemas.microsoft.com/office/drawing/2014/main" id="{5C22648D-32E2-4E3B-FFFB-6FED3DFDBC14}"/>
                </a:ext>
              </a:extLst>
            </p:cNvPr>
            <p:cNvSpPr/>
            <p:nvPr/>
          </p:nvSpPr>
          <p:spPr>
            <a:xfrm>
              <a:off x="6940725" y="3103975"/>
              <a:ext cx="489375" cy="431825"/>
            </a:xfrm>
            <a:custGeom>
              <a:avLst/>
              <a:gdLst/>
              <a:ahLst/>
              <a:cxnLst/>
              <a:rect l="l" t="t" r="r" b="b"/>
              <a:pathLst>
                <a:path w="19575" h="17273" extrusionOk="0">
                  <a:moveTo>
                    <a:pt x="9798" y="1"/>
                  </a:moveTo>
                  <a:cubicBezTo>
                    <a:pt x="6375" y="1"/>
                    <a:pt x="3138" y="2046"/>
                    <a:pt x="1787" y="5410"/>
                  </a:cubicBezTo>
                  <a:cubicBezTo>
                    <a:pt x="1" y="9839"/>
                    <a:pt x="2156" y="14864"/>
                    <a:pt x="6573" y="16650"/>
                  </a:cubicBezTo>
                  <a:cubicBezTo>
                    <a:pt x="7629" y="17072"/>
                    <a:pt x="8718" y="17273"/>
                    <a:pt x="9788" y="17273"/>
                  </a:cubicBezTo>
                  <a:cubicBezTo>
                    <a:pt x="13212" y="17273"/>
                    <a:pt x="16449" y="15225"/>
                    <a:pt x="17801" y="11852"/>
                  </a:cubicBezTo>
                  <a:cubicBezTo>
                    <a:pt x="19575" y="7434"/>
                    <a:pt x="17432" y="2398"/>
                    <a:pt x="13014" y="624"/>
                  </a:cubicBezTo>
                  <a:cubicBezTo>
                    <a:pt x="11959" y="201"/>
                    <a:pt x="10869" y="1"/>
                    <a:pt x="9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38;p41">
              <a:extLst>
                <a:ext uri="{FF2B5EF4-FFF2-40B4-BE49-F238E27FC236}">
                  <a16:creationId xmlns:a16="http://schemas.microsoft.com/office/drawing/2014/main" id="{9DEC7162-663D-FCAB-DE01-0D0DD3FE8D73}"/>
                </a:ext>
              </a:extLst>
            </p:cNvPr>
            <p:cNvSpPr/>
            <p:nvPr/>
          </p:nvSpPr>
          <p:spPr>
            <a:xfrm>
              <a:off x="7026175" y="3465425"/>
              <a:ext cx="100025" cy="61650"/>
            </a:xfrm>
            <a:custGeom>
              <a:avLst/>
              <a:gdLst/>
              <a:ahLst/>
              <a:cxnLst/>
              <a:rect l="l" t="t" r="r" b="b"/>
              <a:pathLst>
                <a:path w="4001" h="2466" fill="none" extrusionOk="0">
                  <a:moveTo>
                    <a:pt x="4001" y="2466"/>
                  </a:moveTo>
                  <a:cubicBezTo>
                    <a:pt x="2417" y="2001"/>
                    <a:pt x="1048" y="1132"/>
                    <a:pt x="0" y="1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9;p41">
              <a:extLst>
                <a:ext uri="{FF2B5EF4-FFF2-40B4-BE49-F238E27FC236}">
                  <a16:creationId xmlns:a16="http://schemas.microsoft.com/office/drawing/2014/main" id="{43C062B1-F3D1-C49B-D500-9563CF61B592}"/>
                </a:ext>
              </a:extLst>
            </p:cNvPr>
            <p:cNvSpPr/>
            <p:nvPr/>
          </p:nvSpPr>
          <p:spPr>
            <a:xfrm>
              <a:off x="7204450" y="3252025"/>
              <a:ext cx="200950" cy="282500"/>
            </a:xfrm>
            <a:custGeom>
              <a:avLst/>
              <a:gdLst/>
              <a:ahLst/>
              <a:cxnLst/>
              <a:rect l="l" t="t" r="r" b="b"/>
              <a:pathLst>
                <a:path w="8038" h="11300" fill="none" extrusionOk="0">
                  <a:moveTo>
                    <a:pt x="7442" y="0"/>
                  </a:moveTo>
                  <a:cubicBezTo>
                    <a:pt x="7966" y="1596"/>
                    <a:pt x="8038" y="3334"/>
                    <a:pt x="7549" y="5060"/>
                  </a:cubicBezTo>
                  <a:cubicBezTo>
                    <a:pt x="6537" y="8608"/>
                    <a:pt x="3454" y="11002"/>
                    <a:pt x="1" y="11299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40;p41">
              <a:extLst>
                <a:ext uri="{FF2B5EF4-FFF2-40B4-BE49-F238E27FC236}">
                  <a16:creationId xmlns:a16="http://schemas.microsoft.com/office/drawing/2014/main" id="{1FC50BA8-2EB0-3852-4430-1B1D045CCE0A}"/>
                </a:ext>
              </a:extLst>
            </p:cNvPr>
            <p:cNvSpPr/>
            <p:nvPr/>
          </p:nvSpPr>
          <p:spPr>
            <a:xfrm>
              <a:off x="7101175" y="3180575"/>
              <a:ext cx="189625" cy="216425"/>
            </a:xfrm>
            <a:custGeom>
              <a:avLst/>
              <a:gdLst/>
              <a:ahLst/>
              <a:cxnLst/>
              <a:rect l="l" t="t" r="r" b="b"/>
              <a:pathLst>
                <a:path w="7585" h="8657" extrusionOk="0">
                  <a:moveTo>
                    <a:pt x="2191" y="1"/>
                  </a:moveTo>
                  <a:lnTo>
                    <a:pt x="2322" y="3525"/>
                  </a:lnTo>
                  <a:lnTo>
                    <a:pt x="2322" y="3525"/>
                  </a:lnTo>
                  <a:lnTo>
                    <a:pt x="1060" y="2906"/>
                  </a:lnTo>
                  <a:lnTo>
                    <a:pt x="774" y="3489"/>
                  </a:lnTo>
                  <a:lnTo>
                    <a:pt x="2346" y="4275"/>
                  </a:lnTo>
                  <a:lnTo>
                    <a:pt x="2382" y="5204"/>
                  </a:lnTo>
                  <a:lnTo>
                    <a:pt x="2263" y="5442"/>
                  </a:lnTo>
                  <a:lnTo>
                    <a:pt x="286" y="4466"/>
                  </a:lnTo>
                  <a:lnTo>
                    <a:pt x="0" y="5049"/>
                  </a:lnTo>
                  <a:lnTo>
                    <a:pt x="1977" y="6025"/>
                  </a:lnTo>
                  <a:lnTo>
                    <a:pt x="905" y="8192"/>
                  </a:lnTo>
                  <a:lnTo>
                    <a:pt x="1858" y="8657"/>
                  </a:lnTo>
                  <a:lnTo>
                    <a:pt x="2929" y="6502"/>
                  </a:lnTo>
                  <a:lnTo>
                    <a:pt x="4882" y="7478"/>
                  </a:lnTo>
                  <a:lnTo>
                    <a:pt x="5180" y="6894"/>
                  </a:lnTo>
                  <a:lnTo>
                    <a:pt x="3203" y="5918"/>
                  </a:lnTo>
                  <a:lnTo>
                    <a:pt x="3322" y="5668"/>
                  </a:lnTo>
                  <a:lnTo>
                    <a:pt x="4084" y="5132"/>
                  </a:lnTo>
                  <a:lnTo>
                    <a:pt x="5656" y="5918"/>
                  </a:lnTo>
                  <a:lnTo>
                    <a:pt x="5954" y="5335"/>
                  </a:lnTo>
                  <a:lnTo>
                    <a:pt x="4691" y="4704"/>
                  </a:lnTo>
                  <a:lnTo>
                    <a:pt x="7585" y="2680"/>
                  </a:lnTo>
                  <a:lnTo>
                    <a:pt x="6680" y="2227"/>
                  </a:lnTo>
                  <a:lnTo>
                    <a:pt x="3239" y="4656"/>
                  </a:lnTo>
                  <a:lnTo>
                    <a:pt x="3096" y="453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762;p37">
            <a:extLst>
              <a:ext uri="{FF2B5EF4-FFF2-40B4-BE49-F238E27FC236}">
                <a16:creationId xmlns:a16="http://schemas.microsoft.com/office/drawing/2014/main" id="{C0A684FF-0494-CE7B-4A08-735478BBB95D}"/>
              </a:ext>
            </a:extLst>
          </p:cNvPr>
          <p:cNvGrpSpPr/>
          <p:nvPr/>
        </p:nvGrpSpPr>
        <p:grpSpPr>
          <a:xfrm>
            <a:off x="7560883" y="827104"/>
            <a:ext cx="559625" cy="559325"/>
            <a:chOff x="3909400" y="3844950"/>
            <a:chExt cx="559625" cy="559325"/>
          </a:xfrm>
        </p:grpSpPr>
        <p:sp>
          <p:nvSpPr>
            <p:cNvPr id="19" name="Google Shape;763;p37">
              <a:extLst>
                <a:ext uri="{FF2B5EF4-FFF2-40B4-BE49-F238E27FC236}">
                  <a16:creationId xmlns:a16="http://schemas.microsoft.com/office/drawing/2014/main" id="{02715000-0C67-26A9-AC72-939959E9A7E4}"/>
                </a:ext>
              </a:extLst>
            </p:cNvPr>
            <p:cNvSpPr/>
            <p:nvPr/>
          </p:nvSpPr>
          <p:spPr>
            <a:xfrm>
              <a:off x="3909400" y="3844950"/>
              <a:ext cx="559625" cy="559325"/>
            </a:xfrm>
            <a:custGeom>
              <a:avLst/>
              <a:gdLst/>
              <a:ahLst/>
              <a:cxnLst/>
              <a:rect l="l" t="t" r="r" b="b"/>
              <a:pathLst>
                <a:path w="22385" h="22373" extrusionOk="0">
                  <a:moveTo>
                    <a:pt x="11193" y="0"/>
                  </a:moveTo>
                  <a:cubicBezTo>
                    <a:pt x="5013" y="0"/>
                    <a:pt x="1" y="5001"/>
                    <a:pt x="1" y="11192"/>
                  </a:cubicBezTo>
                  <a:cubicBezTo>
                    <a:pt x="1" y="17372"/>
                    <a:pt x="5013" y="22372"/>
                    <a:pt x="11193" y="22372"/>
                  </a:cubicBezTo>
                  <a:cubicBezTo>
                    <a:pt x="17372" y="22372"/>
                    <a:pt x="22384" y="17372"/>
                    <a:pt x="22384" y="11192"/>
                  </a:cubicBezTo>
                  <a:cubicBezTo>
                    <a:pt x="22384" y="5001"/>
                    <a:pt x="17372" y="0"/>
                    <a:pt x="1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4;p37">
              <a:extLst>
                <a:ext uri="{FF2B5EF4-FFF2-40B4-BE49-F238E27FC236}">
                  <a16:creationId xmlns:a16="http://schemas.microsoft.com/office/drawing/2014/main" id="{29C8C6E6-4580-6E89-8C36-A80312374ACA}"/>
                </a:ext>
              </a:extLst>
            </p:cNvPr>
            <p:cNvSpPr/>
            <p:nvPr/>
          </p:nvSpPr>
          <p:spPr>
            <a:xfrm>
              <a:off x="3923100" y="3863825"/>
              <a:ext cx="532225" cy="521575"/>
            </a:xfrm>
            <a:custGeom>
              <a:avLst/>
              <a:gdLst/>
              <a:ahLst/>
              <a:cxnLst/>
              <a:rect l="l" t="t" r="r" b="b"/>
              <a:pathLst>
                <a:path w="21289" h="20863" extrusionOk="0">
                  <a:moveTo>
                    <a:pt x="10647" y="0"/>
                  </a:moveTo>
                  <a:cubicBezTo>
                    <a:pt x="10516" y="0"/>
                    <a:pt x="10384" y="2"/>
                    <a:pt x="10252" y="7"/>
                  </a:cubicBezTo>
                  <a:cubicBezTo>
                    <a:pt x="4489" y="222"/>
                    <a:pt x="0" y="5068"/>
                    <a:pt x="215" y="10818"/>
                  </a:cubicBezTo>
                  <a:cubicBezTo>
                    <a:pt x="424" y="16448"/>
                    <a:pt x="5055" y="20863"/>
                    <a:pt x="10642" y="20863"/>
                  </a:cubicBezTo>
                  <a:cubicBezTo>
                    <a:pt x="10773" y="20863"/>
                    <a:pt x="10905" y="20860"/>
                    <a:pt x="11037" y="20855"/>
                  </a:cubicBezTo>
                  <a:cubicBezTo>
                    <a:pt x="16788" y="20641"/>
                    <a:pt x="21289" y="15795"/>
                    <a:pt x="21063" y="10044"/>
                  </a:cubicBezTo>
                  <a:cubicBezTo>
                    <a:pt x="20853" y="4414"/>
                    <a:pt x="16234" y="0"/>
                    <a:pt x="10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5;p37">
              <a:extLst>
                <a:ext uri="{FF2B5EF4-FFF2-40B4-BE49-F238E27FC236}">
                  <a16:creationId xmlns:a16="http://schemas.microsoft.com/office/drawing/2014/main" id="{C0CC90A7-005F-9559-10D2-6B77E34F1C46}"/>
                </a:ext>
              </a:extLst>
            </p:cNvPr>
            <p:cNvSpPr/>
            <p:nvPr/>
          </p:nvSpPr>
          <p:spPr>
            <a:xfrm>
              <a:off x="3972800" y="3908950"/>
              <a:ext cx="432525" cy="431625"/>
            </a:xfrm>
            <a:custGeom>
              <a:avLst/>
              <a:gdLst/>
              <a:ahLst/>
              <a:cxnLst/>
              <a:rect l="l" t="t" r="r" b="b"/>
              <a:pathLst>
                <a:path w="17301" h="17265" extrusionOk="0">
                  <a:moveTo>
                    <a:pt x="8665" y="0"/>
                  </a:moveTo>
                  <a:cubicBezTo>
                    <a:pt x="8650" y="0"/>
                    <a:pt x="8636" y="0"/>
                    <a:pt x="8621" y="0"/>
                  </a:cubicBezTo>
                  <a:cubicBezTo>
                    <a:pt x="3858" y="12"/>
                    <a:pt x="1" y="3894"/>
                    <a:pt x="25" y="8656"/>
                  </a:cubicBezTo>
                  <a:cubicBezTo>
                    <a:pt x="36" y="13423"/>
                    <a:pt x="3906" y="17264"/>
                    <a:pt x="8670" y="17264"/>
                  </a:cubicBezTo>
                  <a:cubicBezTo>
                    <a:pt x="8678" y="17264"/>
                    <a:pt x="8685" y="17264"/>
                    <a:pt x="8692" y="17264"/>
                  </a:cubicBezTo>
                  <a:cubicBezTo>
                    <a:pt x="13455" y="17240"/>
                    <a:pt x="17301" y="13359"/>
                    <a:pt x="17289" y="8597"/>
                  </a:cubicBezTo>
                  <a:cubicBezTo>
                    <a:pt x="17265" y="3837"/>
                    <a:pt x="13407" y="0"/>
                    <a:pt x="8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6;p37">
              <a:extLst>
                <a:ext uri="{FF2B5EF4-FFF2-40B4-BE49-F238E27FC236}">
                  <a16:creationId xmlns:a16="http://schemas.microsoft.com/office/drawing/2014/main" id="{4D3D3D07-DA0D-22B0-848A-8B331B9464F6}"/>
                </a:ext>
              </a:extLst>
            </p:cNvPr>
            <p:cNvSpPr/>
            <p:nvPr/>
          </p:nvSpPr>
          <p:spPr>
            <a:xfrm>
              <a:off x="4212725" y="4294700"/>
              <a:ext cx="108950" cy="44375"/>
            </a:xfrm>
            <a:custGeom>
              <a:avLst/>
              <a:gdLst/>
              <a:ahLst/>
              <a:cxnLst/>
              <a:rect l="l" t="t" r="r" b="b"/>
              <a:pathLst>
                <a:path w="4358" h="1775" fill="none" extrusionOk="0">
                  <a:moveTo>
                    <a:pt x="4358" y="1"/>
                  </a:moveTo>
                  <a:cubicBezTo>
                    <a:pt x="3048" y="1025"/>
                    <a:pt x="1524" y="1608"/>
                    <a:pt x="0" y="1775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7;p37">
              <a:extLst>
                <a:ext uri="{FF2B5EF4-FFF2-40B4-BE49-F238E27FC236}">
                  <a16:creationId xmlns:a16="http://schemas.microsoft.com/office/drawing/2014/main" id="{470CCF2A-A931-4FED-B081-2A3A93465728}"/>
                </a:ext>
              </a:extLst>
            </p:cNvPr>
            <p:cNvSpPr/>
            <p:nvPr/>
          </p:nvSpPr>
          <p:spPr>
            <a:xfrm>
              <a:off x="4255875" y="3919350"/>
              <a:ext cx="162850" cy="317325"/>
            </a:xfrm>
            <a:custGeom>
              <a:avLst/>
              <a:gdLst/>
              <a:ahLst/>
              <a:cxnLst/>
              <a:rect l="l" t="t" r="r" b="b"/>
              <a:pathLst>
                <a:path w="6514" h="12693" fill="none" extrusionOk="0">
                  <a:moveTo>
                    <a:pt x="1" y="1"/>
                  </a:moveTo>
                  <a:cubicBezTo>
                    <a:pt x="1584" y="513"/>
                    <a:pt x="3049" y="1489"/>
                    <a:pt x="4144" y="2918"/>
                  </a:cubicBezTo>
                  <a:cubicBezTo>
                    <a:pt x="6406" y="5811"/>
                    <a:pt x="6513" y="9716"/>
                    <a:pt x="4715" y="12693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8;p37">
              <a:extLst>
                <a:ext uri="{FF2B5EF4-FFF2-40B4-BE49-F238E27FC236}">
                  <a16:creationId xmlns:a16="http://schemas.microsoft.com/office/drawing/2014/main" id="{43D083A4-29A5-352A-B037-4810CD697093}"/>
                </a:ext>
              </a:extLst>
            </p:cNvPr>
            <p:cNvSpPr/>
            <p:nvPr/>
          </p:nvSpPr>
          <p:spPr>
            <a:xfrm>
              <a:off x="4107650" y="4008075"/>
              <a:ext cx="164925" cy="231000"/>
            </a:xfrm>
            <a:custGeom>
              <a:avLst/>
              <a:gdLst/>
              <a:ahLst/>
              <a:cxnLst/>
              <a:rect l="l" t="t" r="r" b="b"/>
              <a:pathLst>
                <a:path w="6597" h="9240" extrusionOk="0">
                  <a:moveTo>
                    <a:pt x="2953" y="0"/>
                  </a:moveTo>
                  <a:cubicBezTo>
                    <a:pt x="2655" y="36"/>
                    <a:pt x="2382" y="95"/>
                    <a:pt x="2120" y="179"/>
                  </a:cubicBezTo>
                  <a:cubicBezTo>
                    <a:pt x="1858" y="250"/>
                    <a:pt x="1631" y="333"/>
                    <a:pt x="1441" y="429"/>
                  </a:cubicBezTo>
                  <a:cubicBezTo>
                    <a:pt x="715" y="810"/>
                    <a:pt x="274" y="1274"/>
                    <a:pt x="143" y="1834"/>
                  </a:cubicBezTo>
                  <a:cubicBezTo>
                    <a:pt x="0" y="2381"/>
                    <a:pt x="143" y="3072"/>
                    <a:pt x="572" y="3881"/>
                  </a:cubicBezTo>
                  <a:lnTo>
                    <a:pt x="1143" y="5001"/>
                  </a:lnTo>
                  <a:lnTo>
                    <a:pt x="215" y="5489"/>
                  </a:lnTo>
                  <a:lnTo>
                    <a:pt x="560" y="6156"/>
                  </a:lnTo>
                  <a:lnTo>
                    <a:pt x="1500" y="5679"/>
                  </a:lnTo>
                  <a:lnTo>
                    <a:pt x="2632" y="7858"/>
                  </a:lnTo>
                  <a:lnTo>
                    <a:pt x="1524" y="8430"/>
                  </a:lnTo>
                  <a:lnTo>
                    <a:pt x="1929" y="9239"/>
                  </a:lnTo>
                  <a:lnTo>
                    <a:pt x="6596" y="6810"/>
                  </a:lnTo>
                  <a:lnTo>
                    <a:pt x="6192" y="6013"/>
                  </a:lnTo>
                  <a:lnTo>
                    <a:pt x="3572" y="7370"/>
                  </a:lnTo>
                  <a:lnTo>
                    <a:pt x="2441" y="5191"/>
                  </a:lnTo>
                  <a:lnTo>
                    <a:pt x="4275" y="4239"/>
                  </a:lnTo>
                  <a:lnTo>
                    <a:pt x="3929" y="3560"/>
                  </a:lnTo>
                  <a:lnTo>
                    <a:pt x="2084" y="4512"/>
                  </a:lnTo>
                  <a:lnTo>
                    <a:pt x="1560" y="3500"/>
                  </a:lnTo>
                  <a:cubicBezTo>
                    <a:pt x="1215" y="2846"/>
                    <a:pt x="1072" y="2346"/>
                    <a:pt x="1131" y="2000"/>
                  </a:cubicBezTo>
                  <a:cubicBezTo>
                    <a:pt x="1191" y="1667"/>
                    <a:pt x="1441" y="1381"/>
                    <a:pt x="1905" y="1143"/>
                  </a:cubicBezTo>
                  <a:cubicBezTo>
                    <a:pt x="2096" y="1036"/>
                    <a:pt x="2322" y="964"/>
                    <a:pt x="2572" y="917"/>
                  </a:cubicBezTo>
                  <a:cubicBezTo>
                    <a:pt x="2810" y="869"/>
                    <a:pt x="3084" y="857"/>
                    <a:pt x="3394" y="857"/>
                  </a:cubicBezTo>
                  <a:lnTo>
                    <a:pt x="2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834;p41">
            <a:extLst>
              <a:ext uri="{FF2B5EF4-FFF2-40B4-BE49-F238E27FC236}">
                <a16:creationId xmlns:a16="http://schemas.microsoft.com/office/drawing/2014/main" id="{6C1AECC6-1646-C8DE-FCD7-D8FAA4D98B61}"/>
              </a:ext>
            </a:extLst>
          </p:cNvPr>
          <p:cNvGrpSpPr/>
          <p:nvPr/>
        </p:nvGrpSpPr>
        <p:grpSpPr>
          <a:xfrm>
            <a:off x="8808230" y="2291950"/>
            <a:ext cx="559600" cy="559600"/>
            <a:chOff x="6905625" y="3039500"/>
            <a:chExt cx="559600" cy="559600"/>
          </a:xfrm>
        </p:grpSpPr>
        <p:sp>
          <p:nvSpPr>
            <p:cNvPr id="26" name="Google Shape;835;p41">
              <a:extLst>
                <a:ext uri="{FF2B5EF4-FFF2-40B4-BE49-F238E27FC236}">
                  <a16:creationId xmlns:a16="http://schemas.microsoft.com/office/drawing/2014/main" id="{474C4CCE-16F8-A3B0-05BC-D75479DCF0DE}"/>
                </a:ext>
              </a:extLst>
            </p:cNvPr>
            <p:cNvSpPr/>
            <p:nvPr/>
          </p:nvSpPr>
          <p:spPr>
            <a:xfrm>
              <a:off x="6905625" y="3039500"/>
              <a:ext cx="559600" cy="559600"/>
            </a:xfrm>
            <a:custGeom>
              <a:avLst/>
              <a:gdLst/>
              <a:ahLst/>
              <a:cxnLst/>
              <a:rect l="l" t="t" r="r" b="b"/>
              <a:pathLst>
                <a:path w="22384" h="22384" extrusionOk="0">
                  <a:moveTo>
                    <a:pt x="11192" y="0"/>
                  </a:moveTo>
                  <a:cubicBezTo>
                    <a:pt x="5013" y="0"/>
                    <a:pt x="0" y="5013"/>
                    <a:pt x="0" y="11192"/>
                  </a:cubicBezTo>
                  <a:cubicBezTo>
                    <a:pt x="0" y="17383"/>
                    <a:pt x="5013" y="22384"/>
                    <a:pt x="11192" y="22384"/>
                  </a:cubicBezTo>
                  <a:cubicBezTo>
                    <a:pt x="17371" y="22384"/>
                    <a:pt x="22384" y="17383"/>
                    <a:pt x="22384" y="11192"/>
                  </a:cubicBezTo>
                  <a:cubicBezTo>
                    <a:pt x="22384" y="5013"/>
                    <a:pt x="17371" y="0"/>
                    <a:pt x="1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36;p41">
              <a:extLst>
                <a:ext uri="{FF2B5EF4-FFF2-40B4-BE49-F238E27FC236}">
                  <a16:creationId xmlns:a16="http://schemas.microsoft.com/office/drawing/2014/main" id="{25F72181-D042-3E85-6484-0FD6FD9A7C77}"/>
                </a:ext>
              </a:extLst>
            </p:cNvPr>
            <p:cNvSpPr/>
            <p:nvPr/>
          </p:nvSpPr>
          <p:spPr>
            <a:xfrm>
              <a:off x="6924675" y="3058550"/>
              <a:ext cx="521500" cy="521800"/>
            </a:xfrm>
            <a:custGeom>
              <a:avLst/>
              <a:gdLst/>
              <a:ahLst/>
              <a:cxnLst/>
              <a:rect l="l" t="t" r="r" b="b"/>
              <a:pathLst>
                <a:path w="20860" h="20872" extrusionOk="0">
                  <a:moveTo>
                    <a:pt x="10430" y="0"/>
                  </a:moveTo>
                  <a:cubicBezTo>
                    <a:pt x="4667" y="0"/>
                    <a:pt x="0" y="4679"/>
                    <a:pt x="0" y="10430"/>
                  </a:cubicBezTo>
                  <a:cubicBezTo>
                    <a:pt x="0" y="16193"/>
                    <a:pt x="4667" y="20872"/>
                    <a:pt x="10430" y="20872"/>
                  </a:cubicBezTo>
                  <a:cubicBezTo>
                    <a:pt x="16193" y="20872"/>
                    <a:pt x="20860" y="16193"/>
                    <a:pt x="20860" y="10430"/>
                  </a:cubicBezTo>
                  <a:cubicBezTo>
                    <a:pt x="20860" y="4679"/>
                    <a:pt x="16193" y="0"/>
                    <a:pt x="10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7;p41">
              <a:extLst>
                <a:ext uri="{FF2B5EF4-FFF2-40B4-BE49-F238E27FC236}">
                  <a16:creationId xmlns:a16="http://schemas.microsoft.com/office/drawing/2014/main" id="{D008348D-D8CA-E0C5-5B1E-334FAA71C293}"/>
                </a:ext>
              </a:extLst>
            </p:cNvPr>
            <p:cNvSpPr/>
            <p:nvPr/>
          </p:nvSpPr>
          <p:spPr>
            <a:xfrm>
              <a:off x="6940725" y="3103975"/>
              <a:ext cx="489375" cy="431825"/>
            </a:xfrm>
            <a:custGeom>
              <a:avLst/>
              <a:gdLst/>
              <a:ahLst/>
              <a:cxnLst/>
              <a:rect l="l" t="t" r="r" b="b"/>
              <a:pathLst>
                <a:path w="19575" h="17273" extrusionOk="0">
                  <a:moveTo>
                    <a:pt x="9798" y="1"/>
                  </a:moveTo>
                  <a:cubicBezTo>
                    <a:pt x="6375" y="1"/>
                    <a:pt x="3138" y="2046"/>
                    <a:pt x="1787" y="5410"/>
                  </a:cubicBezTo>
                  <a:cubicBezTo>
                    <a:pt x="1" y="9839"/>
                    <a:pt x="2156" y="14864"/>
                    <a:pt x="6573" y="16650"/>
                  </a:cubicBezTo>
                  <a:cubicBezTo>
                    <a:pt x="7629" y="17072"/>
                    <a:pt x="8718" y="17273"/>
                    <a:pt x="9788" y="17273"/>
                  </a:cubicBezTo>
                  <a:cubicBezTo>
                    <a:pt x="13212" y="17273"/>
                    <a:pt x="16449" y="15225"/>
                    <a:pt x="17801" y="11852"/>
                  </a:cubicBezTo>
                  <a:cubicBezTo>
                    <a:pt x="19575" y="7434"/>
                    <a:pt x="17432" y="2398"/>
                    <a:pt x="13014" y="624"/>
                  </a:cubicBezTo>
                  <a:cubicBezTo>
                    <a:pt x="11959" y="201"/>
                    <a:pt x="10869" y="1"/>
                    <a:pt x="9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38;p41">
              <a:extLst>
                <a:ext uri="{FF2B5EF4-FFF2-40B4-BE49-F238E27FC236}">
                  <a16:creationId xmlns:a16="http://schemas.microsoft.com/office/drawing/2014/main" id="{654208E8-C95B-93E2-E874-07FD06722157}"/>
                </a:ext>
              </a:extLst>
            </p:cNvPr>
            <p:cNvSpPr/>
            <p:nvPr/>
          </p:nvSpPr>
          <p:spPr>
            <a:xfrm>
              <a:off x="7026175" y="3465425"/>
              <a:ext cx="100025" cy="61650"/>
            </a:xfrm>
            <a:custGeom>
              <a:avLst/>
              <a:gdLst/>
              <a:ahLst/>
              <a:cxnLst/>
              <a:rect l="l" t="t" r="r" b="b"/>
              <a:pathLst>
                <a:path w="4001" h="2466" fill="none" extrusionOk="0">
                  <a:moveTo>
                    <a:pt x="4001" y="2466"/>
                  </a:moveTo>
                  <a:cubicBezTo>
                    <a:pt x="2417" y="2001"/>
                    <a:pt x="1048" y="1132"/>
                    <a:pt x="0" y="1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9;p41">
              <a:extLst>
                <a:ext uri="{FF2B5EF4-FFF2-40B4-BE49-F238E27FC236}">
                  <a16:creationId xmlns:a16="http://schemas.microsoft.com/office/drawing/2014/main" id="{DA3C4C58-2FEF-5D69-E3F8-82C0E6790136}"/>
                </a:ext>
              </a:extLst>
            </p:cNvPr>
            <p:cNvSpPr/>
            <p:nvPr/>
          </p:nvSpPr>
          <p:spPr>
            <a:xfrm>
              <a:off x="7204450" y="3252025"/>
              <a:ext cx="200950" cy="282500"/>
            </a:xfrm>
            <a:custGeom>
              <a:avLst/>
              <a:gdLst/>
              <a:ahLst/>
              <a:cxnLst/>
              <a:rect l="l" t="t" r="r" b="b"/>
              <a:pathLst>
                <a:path w="8038" h="11300" fill="none" extrusionOk="0">
                  <a:moveTo>
                    <a:pt x="7442" y="0"/>
                  </a:moveTo>
                  <a:cubicBezTo>
                    <a:pt x="7966" y="1596"/>
                    <a:pt x="8038" y="3334"/>
                    <a:pt x="7549" y="5060"/>
                  </a:cubicBezTo>
                  <a:cubicBezTo>
                    <a:pt x="6537" y="8608"/>
                    <a:pt x="3454" y="11002"/>
                    <a:pt x="1" y="11299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0;p41">
              <a:extLst>
                <a:ext uri="{FF2B5EF4-FFF2-40B4-BE49-F238E27FC236}">
                  <a16:creationId xmlns:a16="http://schemas.microsoft.com/office/drawing/2014/main" id="{A88DBAE5-0B0B-EA60-7486-2BDCF5E03958}"/>
                </a:ext>
              </a:extLst>
            </p:cNvPr>
            <p:cNvSpPr/>
            <p:nvPr/>
          </p:nvSpPr>
          <p:spPr>
            <a:xfrm>
              <a:off x="7101175" y="3180575"/>
              <a:ext cx="189625" cy="216425"/>
            </a:xfrm>
            <a:custGeom>
              <a:avLst/>
              <a:gdLst/>
              <a:ahLst/>
              <a:cxnLst/>
              <a:rect l="l" t="t" r="r" b="b"/>
              <a:pathLst>
                <a:path w="7585" h="8657" extrusionOk="0">
                  <a:moveTo>
                    <a:pt x="2191" y="1"/>
                  </a:moveTo>
                  <a:lnTo>
                    <a:pt x="2322" y="3525"/>
                  </a:lnTo>
                  <a:lnTo>
                    <a:pt x="2322" y="3525"/>
                  </a:lnTo>
                  <a:lnTo>
                    <a:pt x="1060" y="2906"/>
                  </a:lnTo>
                  <a:lnTo>
                    <a:pt x="774" y="3489"/>
                  </a:lnTo>
                  <a:lnTo>
                    <a:pt x="2346" y="4275"/>
                  </a:lnTo>
                  <a:lnTo>
                    <a:pt x="2382" y="5204"/>
                  </a:lnTo>
                  <a:lnTo>
                    <a:pt x="2263" y="5442"/>
                  </a:lnTo>
                  <a:lnTo>
                    <a:pt x="286" y="4466"/>
                  </a:lnTo>
                  <a:lnTo>
                    <a:pt x="0" y="5049"/>
                  </a:lnTo>
                  <a:lnTo>
                    <a:pt x="1977" y="6025"/>
                  </a:lnTo>
                  <a:lnTo>
                    <a:pt x="905" y="8192"/>
                  </a:lnTo>
                  <a:lnTo>
                    <a:pt x="1858" y="8657"/>
                  </a:lnTo>
                  <a:lnTo>
                    <a:pt x="2929" y="6502"/>
                  </a:lnTo>
                  <a:lnTo>
                    <a:pt x="4882" y="7478"/>
                  </a:lnTo>
                  <a:lnTo>
                    <a:pt x="5180" y="6894"/>
                  </a:lnTo>
                  <a:lnTo>
                    <a:pt x="3203" y="5918"/>
                  </a:lnTo>
                  <a:lnTo>
                    <a:pt x="3322" y="5668"/>
                  </a:lnTo>
                  <a:lnTo>
                    <a:pt x="4084" y="5132"/>
                  </a:lnTo>
                  <a:lnTo>
                    <a:pt x="5656" y="5918"/>
                  </a:lnTo>
                  <a:lnTo>
                    <a:pt x="5954" y="5335"/>
                  </a:lnTo>
                  <a:lnTo>
                    <a:pt x="4691" y="4704"/>
                  </a:lnTo>
                  <a:lnTo>
                    <a:pt x="7585" y="2680"/>
                  </a:lnTo>
                  <a:lnTo>
                    <a:pt x="6680" y="2227"/>
                  </a:lnTo>
                  <a:lnTo>
                    <a:pt x="3239" y="4656"/>
                  </a:lnTo>
                  <a:lnTo>
                    <a:pt x="3096" y="453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762;p37">
            <a:extLst>
              <a:ext uri="{FF2B5EF4-FFF2-40B4-BE49-F238E27FC236}">
                <a16:creationId xmlns:a16="http://schemas.microsoft.com/office/drawing/2014/main" id="{E7828419-A741-8827-6CF9-6B3A57E9B737}"/>
              </a:ext>
            </a:extLst>
          </p:cNvPr>
          <p:cNvGrpSpPr/>
          <p:nvPr/>
        </p:nvGrpSpPr>
        <p:grpSpPr>
          <a:xfrm>
            <a:off x="1014453" y="-203342"/>
            <a:ext cx="559625" cy="559325"/>
            <a:chOff x="3909400" y="3844950"/>
            <a:chExt cx="559625" cy="559325"/>
          </a:xfrm>
        </p:grpSpPr>
        <p:sp>
          <p:nvSpPr>
            <p:cNvPr id="33" name="Google Shape;763;p37">
              <a:extLst>
                <a:ext uri="{FF2B5EF4-FFF2-40B4-BE49-F238E27FC236}">
                  <a16:creationId xmlns:a16="http://schemas.microsoft.com/office/drawing/2014/main" id="{D3FE1B3A-F57F-40CC-7F9A-B4C3A081BC1F}"/>
                </a:ext>
              </a:extLst>
            </p:cNvPr>
            <p:cNvSpPr/>
            <p:nvPr/>
          </p:nvSpPr>
          <p:spPr>
            <a:xfrm>
              <a:off x="3909400" y="3844950"/>
              <a:ext cx="559625" cy="559325"/>
            </a:xfrm>
            <a:custGeom>
              <a:avLst/>
              <a:gdLst/>
              <a:ahLst/>
              <a:cxnLst/>
              <a:rect l="l" t="t" r="r" b="b"/>
              <a:pathLst>
                <a:path w="22385" h="22373" extrusionOk="0">
                  <a:moveTo>
                    <a:pt x="11193" y="0"/>
                  </a:moveTo>
                  <a:cubicBezTo>
                    <a:pt x="5013" y="0"/>
                    <a:pt x="1" y="5001"/>
                    <a:pt x="1" y="11192"/>
                  </a:cubicBezTo>
                  <a:cubicBezTo>
                    <a:pt x="1" y="17372"/>
                    <a:pt x="5013" y="22372"/>
                    <a:pt x="11193" y="22372"/>
                  </a:cubicBezTo>
                  <a:cubicBezTo>
                    <a:pt x="17372" y="22372"/>
                    <a:pt x="22384" y="17372"/>
                    <a:pt x="22384" y="11192"/>
                  </a:cubicBezTo>
                  <a:cubicBezTo>
                    <a:pt x="22384" y="5001"/>
                    <a:pt x="17372" y="0"/>
                    <a:pt x="1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64;p37">
              <a:extLst>
                <a:ext uri="{FF2B5EF4-FFF2-40B4-BE49-F238E27FC236}">
                  <a16:creationId xmlns:a16="http://schemas.microsoft.com/office/drawing/2014/main" id="{27DF02AE-E795-21F1-4949-C5262A12C767}"/>
                </a:ext>
              </a:extLst>
            </p:cNvPr>
            <p:cNvSpPr/>
            <p:nvPr/>
          </p:nvSpPr>
          <p:spPr>
            <a:xfrm>
              <a:off x="3923100" y="3863825"/>
              <a:ext cx="532225" cy="521575"/>
            </a:xfrm>
            <a:custGeom>
              <a:avLst/>
              <a:gdLst/>
              <a:ahLst/>
              <a:cxnLst/>
              <a:rect l="l" t="t" r="r" b="b"/>
              <a:pathLst>
                <a:path w="21289" h="20863" extrusionOk="0">
                  <a:moveTo>
                    <a:pt x="10647" y="0"/>
                  </a:moveTo>
                  <a:cubicBezTo>
                    <a:pt x="10516" y="0"/>
                    <a:pt x="10384" y="2"/>
                    <a:pt x="10252" y="7"/>
                  </a:cubicBezTo>
                  <a:cubicBezTo>
                    <a:pt x="4489" y="222"/>
                    <a:pt x="0" y="5068"/>
                    <a:pt x="215" y="10818"/>
                  </a:cubicBezTo>
                  <a:cubicBezTo>
                    <a:pt x="424" y="16448"/>
                    <a:pt x="5055" y="20863"/>
                    <a:pt x="10642" y="20863"/>
                  </a:cubicBezTo>
                  <a:cubicBezTo>
                    <a:pt x="10773" y="20863"/>
                    <a:pt x="10905" y="20860"/>
                    <a:pt x="11037" y="20855"/>
                  </a:cubicBezTo>
                  <a:cubicBezTo>
                    <a:pt x="16788" y="20641"/>
                    <a:pt x="21289" y="15795"/>
                    <a:pt x="21063" y="10044"/>
                  </a:cubicBezTo>
                  <a:cubicBezTo>
                    <a:pt x="20853" y="4414"/>
                    <a:pt x="16234" y="0"/>
                    <a:pt x="10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65;p37">
              <a:extLst>
                <a:ext uri="{FF2B5EF4-FFF2-40B4-BE49-F238E27FC236}">
                  <a16:creationId xmlns:a16="http://schemas.microsoft.com/office/drawing/2014/main" id="{05FDE135-8844-4ABC-DF3C-EC99397F24FF}"/>
                </a:ext>
              </a:extLst>
            </p:cNvPr>
            <p:cNvSpPr/>
            <p:nvPr/>
          </p:nvSpPr>
          <p:spPr>
            <a:xfrm>
              <a:off x="3972800" y="3908950"/>
              <a:ext cx="432525" cy="431625"/>
            </a:xfrm>
            <a:custGeom>
              <a:avLst/>
              <a:gdLst/>
              <a:ahLst/>
              <a:cxnLst/>
              <a:rect l="l" t="t" r="r" b="b"/>
              <a:pathLst>
                <a:path w="17301" h="17265" extrusionOk="0">
                  <a:moveTo>
                    <a:pt x="8665" y="0"/>
                  </a:moveTo>
                  <a:cubicBezTo>
                    <a:pt x="8650" y="0"/>
                    <a:pt x="8636" y="0"/>
                    <a:pt x="8621" y="0"/>
                  </a:cubicBezTo>
                  <a:cubicBezTo>
                    <a:pt x="3858" y="12"/>
                    <a:pt x="1" y="3894"/>
                    <a:pt x="25" y="8656"/>
                  </a:cubicBezTo>
                  <a:cubicBezTo>
                    <a:pt x="36" y="13423"/>
                    <a:pt x="3906" y="17264"/>
                    <a:pt x="8670" y="17264"/>
                  </a:cubicBezTo>
                  <a:cubicBezTo>
                    <a:pt x="8678" y="17264"/>
                    <a:pt x="8685" y="17264"/>
                    <a:pt x="8692" y="17264"/>
                  </a:cubicBezTo>
                  <a:cubicBezTo>
                    <a:pt x="13455" y="17240"/>
                    <a:pt x="17301" y="13359"/>
                    <a:pt x="17289" y="8597"/>
                  </a:cubicBezTo>
                  <a:cubicBezTo>
                    <a:pt x="17265" y="3837"/>
                    <a:pt x="13407" y="0"/>
                    <a:pt x="8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66;p37">
              <a:extLst>
                <a:ext uri="{FF2B5EF4-FFF2-40B4-BE49-F238E27FC236}">
                  <a16:creationId xmlns:a16="http://schemas.microsoft.com/office/drawing/2014/main" id="{2C02C68D-6E97-EA20-4FAD-F9F7646DD165}"/>
                </a:ext>
              </a:extLst>
            </p:cNvPr>
            <p:cNvSpPr/>
            <p:nvPr/>
          </p:nvSpPr>
          <p:spPr>
            <a:xfrm>
              <a:off x="4212725" y="4294700"/>
              <a:ext cx="108950" cy="44375"/>
            </a:xfrm>
            <a:custGeom>
              <a:avLst/>
              <a:gdLst/>
              <a:ahLst/>
              <a:cxnLst/>
              <a:rect l="l" t="t" r="r" b="b"/>
              <a:pathLst>
                <a:path w="4358" h="1775" fill="none" extrusionOk="0">
                  <a:moveTo>
                    <a:pt x="4358" y="1"/>
                  </a:moveTo>
                  <a:cubicBezTo>
                    <a:pt x="3048" y="1025"/>
                    <a:pt x="1524" y="1608"/>
                    <a:pt x="0" y="1775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67;p37">
              <a:extLst>
                <a:ext uri="{FF2B5EF4-FFF2-40B4-BE49-F238E27FC236}">
                  <a16:creationId xmlns:a16="http://schemas.microsoft.com/office/drawing/2014/main" id="{AFDF2B4D-678B-BED7-33DA-AFEB9EF831E0}"/>
                </a:ext>
              </a:extLst>
            </p:cNvPr>
            <p:cNvSpPr/>
            <p:nvPr/>
          </p:nvSpPr>
          <p:spPr>
            <a:xfrm>
              <a:off x="4255875" y="3919350"/>
              <a:ext cx="162850" cy="317325"/>
            </a:xfrm>
            <a:custGeom>
              <a:avLst/>
              <a:gdLst/>
              <a:ahLst/>
              <a:cxnLst/>
              <a:rect l="l" t="t" r="r" b="b"/>
              <a:pathLst>
                <a:path w="6514" h="12693" fill="none" extrusionOk="0">
                  <a:moveTo>
                    <a:pt x="1" y="1"/>
                  </a:moveTo>
                  <a:cubicBezTo>
                    <a:pt x="1584" y="513"/>
                    <a:pt x="3049" y="1489"/>
                    <a:pt x="4144" y="2918"/>
                  </a:cubicBezTo>
                  <a:cubicBezTo>
                    <a:pt x="6406" y="5811"/>
                    <a:pt x="6513" y="9716"/>
                    <a:pt x="4715" y="12693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68;p37">
              <a:extLst>
                <a:ext uri="{FF2B5EF4-FFF2-40B4-BE49-F238E27FC236}">
                  <a16:creationId xmlns:a16="http://schemas.microsoft.com/office/drawing/2014/main" id="{8EC00314-F1A6-F61D-CD22-B6A474CB9960}"/>
                </a:ext>
              </a:extLst>
            </p:cNvPr>
            <p:cNvSpPr/>
            <p:nvPr/>
          </p:nvSpPr>
          <p:spPr>
            <a:xfrm>
              <a:off x="4107650" y="4008075"/>
              <a:ext cx="164925" cy="231000"/>
            </a:xfrm>
            <a:custGeom>
              <a:avLst/>
              <a:gdLst/>
              <a:ahLst/>
              <a:cxnLst/>
              <a:rect l="l" t="t" r="r" b="b"/>
              <a:pathLst>
                <a:path w="6597" h="9240" extrusionOk="0">
                  <a:moveTo>
                    <a:pt x="2953" y="0"/>
                  </a:moveTo>
                  <a:cubicBezTo>
                    <a:pt x="2655" y="36"/>
                    <a:pt x="2382" y="95"/>
                    <a:pt x="2120" y="179"/>
                  </a:cubicBezTo>
                  <a:cubicBezTo>
                    <a:pt x="1858" y="250"/>
                    <a:pt x="1631" y="333"/>
                    <a:pt x="1441" y="429"/>
                  </a:cubicBezTo>
                  <a:cubicBezTo>
                    <a:pt x="715" y="810"/>
                    <a:pt x="274" y="1274"/>
                    <a:pt x="143" y="1834"/>
                  </a:cubicBezTo>
                  <a:cubicBezTo>
                    <a:pt x="0" y="2381"/>
                    <a:pt x="143" y="3072"/>
                    <a:pt x="572" y="3881"/>
                  </a:cubicBezTo>
                  <a:lnTo>
                    <a:pt x="1143" y="5001"/>
                  </a:lnTo>
                  <a:lnTo>
                    <a:pt x="215" y="5489"/>
                  </a:lnTo>
                  <a:lnTo>
                    <a:pt x="560" y="6156"/>
                  </a:lnTo>
                  <a:lnTo>
                    <a:pt x="1500" y="5679"/>
                  </a:lnTo>
                  <a:lnTo>
                    <a:pt x="2632" y="7858"/>
                  </a:lnTo>
                  <a:lnTo>
                    <a:pt x="1524" y="8430"/>
                  </a:lnTo>
                  <a:lnTo>
                    <a:pt x="1929" y="9239"/>
                  </a:lnTo>
                  <a:lnTo>
                    <a:pt x="6596" y="6810"/>
                  </a:lnTo>
                  <a:lnTo>
                    <a:pt x="6192" y="6013"/>
                  </a:lnTo>
                  <a:lnTo>
                    <a:pt x="3572" y="7370"/>
                  </a:lnTo>
                  <a:lnTo>
                    <a:pt x="2441" y="5191"/>
                  </a:lnTo>
                  <a:lnTo>
                    <a:pt x="4275" y="4239"/>
                  </a:lnTo>
                  <a:lnTo>
                    <a:pt x="3929" y="3560"/>
                  </a:lnTo>
                  <a:lnTo>
                    <a:pt x="2084" y="4512"/>
                  </a:lnTo>
                  <a:lnTo>
                    <a:pt x="1560" y="3500"/>
                  </a:lnTo>
                  <a:cubicBezTo>
                    <a:pt x="1215" y="2846"/>
                    <a:pt x="1072" y="2346"/>
                    <a:pt x="1131" y="2000"/>
                  </a:cubicBezTo>
                  <a:cubicBezTo>
                    <a:pt x="1191" y="1667"/>
                    <a:pt x="1441" y="1381"/>
                    <a:pt x="1905" y="1143"/>
                  </a:cubicBezTo>
                  <a:cubicBezTo>
                    <a:pt x="2096" y="1036"/>
                    <a:pt x="2322" y="964"/>
                    <a:pt x="2572" y="917"/>
                  </a:cubicBezTo>
                  <a:cubicBezTo>
                    <a:pt x="2810" y="869"/>
                    <a:pt x="3084" y="857"/>
                    <a:pt x="3394" y="857"/>
                  </a:cubicBezTo>
                  <a:lnTo>
                    <a:pt x="2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762;p37">
            <a:extLst>
              <a:ext uri="{FF2B5EF4-FFF2-40B4-BE49-F238E27FC236}">
                <a16:creationId xmlns:a16="http://schemas.microsoft.com/office/drawing/2014/main" id="{5C977996-6B94-D29C-98B0-EE8A8BB41F29}"/>
              </a:ext>
            </a:extLst>
          </p:cNvPr>
          <p:cNvGrpSpPr/>
          <p:nvPr/>
        </p:nvGrpSpPr>
        <p:grpSpPr>
          <a:xfrm>
            <a:off x="-209403" y="3279372"/>
            <a:ext cx="559625" cy="559325"/>
            <a:chOff x="3909400" y="3844950"/>
            <a:chExt cx="559625" cy="559325"/>
          </a:xfrm>
        </p:grpSpPr>
        <p:sp>
          <p:nvSpPr>
            <p:cNvPr id="40" name="Google Shape;763;p37">
              <a:extLst>
                <a:ext uri="{FF2B5EF4-FFF2-40B4-BE49-F238E27FC236}">
                  <a16:creationId xmlns:a16="http://schemas.microsoft.com/office/drawing/2014/main" id="{B668B0B6-860B-11E2-AC24-B37602C7BB10}"/>
                </a:ext>
              </a:extLst>
            </p:cNvPr>
            <p:cNvSpPr/>
            <p:nvPr/>
          </p:nvSpPr>
          <p:spPr>
            <a:xfrm>
              <a:off x="3909400" y="3844950"/>
              <a:ext cx="559625" cy="559325"/>
            </a:xfrm>
            <a:custGeom>
              <a:avLst/>
              <a:gdLst/>
              <a:ahLst/>
              <a:cxnLst/>
              <a:rect l="l" t="t" r="r" b="b"/>
              <a:pathLst>
                <a:path w="22385" h="22373" extrusionOk="0">
                  <a:moveTo>
                    <a:pt x="11193" y="0"/>
                  </a:moveTo>
                  <a:cubicBezTo>
                    <a:pt x="5013" y="0"/>
                    <a:pt x="1" y="5001"/>
                    <a:pt x="1" y="11192"/>
                  </a:cubicBezTo>
                  <a:cubicBezTo>
                    <a:pt x="1" y="17372"/>
                    <a:pt x="5013" y="22372"/>
                    <a:pt x="11193" y="22372"/>
                  </a:cubicBezTo>
                  <a:cubicBezTo>
                    <a:pt x="17372" y="22372"/>
                    <a:pt x="22384" y="17372"/>
                    <a:pt x="22384" y="11192"/>
                  </a:cubicBezTo>
                  <a:cubicBezTo>
                    <a:pt x="22384" y="5001"/>
                    <a:pt x="17372" y="0"/>
                    <a:pt x="1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64;p37">
              <a:extLst>
                <a:ext uri="{FF2B5EF4-FFF2-40B4-BE49-F238E27FC236}">
                  <a16:creationId xmlns:a16="http://schemas.microsoft.com/office/drawing/2014/main" id="{6FA8DAE5-DEBD-361D-CF15-CE688C8250A4}"/>
                </a:ext>
              </a:extLst>
            </p:cNvPr>
            <p:cNvSpPr/>
            <p:nvPr/>
          </p:nvSpPr>
          <p:spPr>
            <a:xfrm>
              <a:off x="3923100" y="3863825"/>
              <a:ext cx="532225" cy="521575"/>
            </a:xfrm>
            <a:custGeom>
              <a:avLst/>
              <a:gdLst/>
              <a:ahLst/>
              <a:cxnLst/>
              <a:rect l="l" t="t" r="r" b="b"/>
              <a:pathLst>
                <a:path w="21289" h="20863" extrusionOk="0">
                  <a:moveTo>
                    <a:pt x="10647" y="0"/>
                  </a:moveTo>
                  <a:cubicBezTo>
                    <a:pt x="10516" y="0"/>
                    <a:pt x="10384" y="2"/>
                    <a:pt x="10252" y="7"/>
                  </a:cubicBezTo>
                  <a:cubicBezTo>
                    <a:pt x="4489" y="222"/>
                    <a:pt x="0" y="5068"/>
                    <a:pt x="215" y="10818"/>
                  </a:cubicBezTo>
                  <a:cubicBezTo>
                    <a:pt x="424" y="16448"/>
                    <a:pt x="5055" y="20863"/>
                    <a:pt x="10642" y="20863"/>
                  </a:cubicBezTo>
                  <a:cubicBezTo>
                    <a:pt x="10773" y="20863"/>
                    <a:pt x="10905" y="20860"/>
                    <a:pt x="11037" y="20855"/>
                  </a:cubicBezTo>
                  <a:cubicBezTo>
                    <a:pt x="16788" y="20641"/>
                    <a:pt x="21289" y="15795"/>
                    <a:pt x="21063" y="10044"/>
                  </a:cubicBezTo>
                  <a:cubicBezTo>
                    <a:pt x="20853" y="4414"/>
                    <a:pt x="16234" y="0"/>
                    <a:pt x="10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65;p37">
              <a:extLst>
                <a:ext uri="{FF2B5EF4-FFF2-40B4-BE49-F238E27FC236}">
                  <a16:creationId xmlns:a16="http://schemas.microsoft.com/office/drawing/2014/main" id="{263A151B-AFBB-9363-B11A-E7BD51E9C537}"/>
                </a:ext>
              </a:extLst>
            </p:cNvPr>
            <p:cNvSpPr/>
            <p:nvPr/>
          </p:nvSpPr>
          <p:spPr>
            <a:xfrm>
              <a:off x="3972800" y="3908950"/>
              <a:ext cx="432525" cy="431625"/>
            </a:xfrm>
            <a:custGeom>
              <a:avLst/>
              <a:gdLst/>
              <a:ahLst/>
              <a:cxnLst/>
              <a:rect l="l" t="t" r="r" b="b"/>
              <a:pathLst>
                <a:path w="17301" h="17265" extrusionOk="0">
                  <a:moveTo>
                    <a:pt x="8665" y="0"/>
                  </a:moveTo>
                  <a:cubicBezTo>
                    <a:pt x="8650" y="0"/>
                    <a:pt x="8636" y="0"/>
                    <a:pt x="8621" y="0"/>
                  </a:cubicBezTo>
                  <a:cubicBezTo>
                    <a:pt x="3858" y="12"/>
                    <a:pt x="1" y="3894"/>
                    <a:pt x="25" y="8656"/>
                  </a:cubicBezTo>
                  <a:cubicBezTo>
                    <a:pt x="36" y="13423"/>
                    <a:pt x="3906" y="17264"/>
                    <a:pt x="8670" y="17264"/>
                  </a:cubicBezTo>
                  <a:cubicBezTo>
                    <a:pt x="8678" y="17264"/>
                    <a:pt x="8685" y="17264"/>
                    <a:pt x="8692" y="17264"/>
                  </a:cubicBezTo>
                  <a:cubicBezTo>
                    <a:pt x="13455" y="17240"/>
                    <a:pt x="17301" y="13359"/>
                    <a:pt x="17289" y="8597"/>
                  </a:cubicBezTo>
                  <a:cubicBezTo>
                    <a:pt x="17265" y="3837"/>
                    <a:pt x="13407" y="0"/>
                    <a:pt x="8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66;p37">
              <a:extLst>
                <a:ext uri="{FF2B5EF4-FFF2-40B4-BE49-F238E27FC236}">
                  <a16:creationId xmlns:a16="http://schemas.microsoft.com/office/drawing/2014/main" id="{A5B5A5A3-8D17-C15F-596D-F23EAC1F3DD8}"/>
                </a:ext>
              </a:extLst>
            </p:cNvPr>
            <p:cNvSpPr/>
            <p:nvPr/>
          </p:nvSpPr>
          <p:spPr>
            <a:xfrm>
              <a:off x="4212725" y="4294700"/>
              <a:ext cx="108950" cy="44375"/>
            </a:xfrm>
            <a:custGeom>
              <a:avLst/>
              <a:gdLst/>
              <a:ahLst/>
              <a:cxnLst/>
              <a:rect l="l" t="t" r="r" b="b"/>
              <a:pathLst>
                <a:path w="4358" h="1775" fill="none" extrusionOk="0">
                  <a:moveTo>
                    <a:pt x="4358" y="1"/>
                  </a:moveTo>
                  <a:cubicBezTo>
                    <a:pt x="3048" y="1025"/>
                    <a:pt x="1524" y="1608"/>
                    <a:pt x="0" y="1775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67;p37">
              <a:extLst>
                <a:ext uri="{FF2B5EF4-FFF2-40B4-BE49-F238E27FC236}">
                  <a16:creationId xmlns:a16="http://schemas.microsoft.com/office/drawing/2014/main" id="{74ED37E1-7D2B-8596-3D88-F8E5300F0CCD}"/>
                </a:ext>
              </a:extLst>
            </p:cNvPr>
            <p:cNvSpPr/>
            <p:nvPr/>
          </p:nvSpPr>
          <p:spPr>
            <a:xfrm>
              <a:off x="4255875" y="3919350"/>
              <a:ext cx="162850" cy="317325"/>
            </a:xfrm>
            <a:custGeom>
              <a:avLst/>
              <a:gdLst/>
              <a:ahLst/>
              <a:cxnLst/>
              <a:rect l="l" t="t" r="r" b="b"/>
              <a:pathLst>
                <a:path w="6514" h="12693" fill="none" extrusionOk="0">
                  <a:moveTo>
                    <a:pt x="1" y="1"/>
                  </a:moveTo>
                  <a:cubicBezTo>
                    <a:pt x="1584" y="513"/>
                    <a:pt x="3049" y="1489"/>
                    <a:pt x="4144" y="2918"/>
                  </a:cubicBezTo>
                  <a:cubicBezTo>
                    <a:pt x="6406" y="5811"/>
                    <a:pt x="6513" y="9716"/>
                    <a:pt x="4715" y="12693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68;p37">
              <a:extLst>
                <a:ext uri="{FF2B5EF4-FFF2-40B4-BE49-F238E27FC236}">
                  <a16:creationId xmlns:a16="http://schemas.microsoft.com/office/drawing/2014/main" id="{38580781-2547-A372-F322-FBAA1FBF5468}"/>
                </a:ext>
              </a:extLst>
            </p:cNvPr>
            <p:cNvSpPr/>
            <p:nvPr/>
          </p:nvSpPr>
          <p:spPr>
            <a:xfrm>
              <a:off x="4107650" y="4008075"/>
              <a:ext cx="164925" cy="231000"/>
            </a:xfrm>
            <a:custGeom>
              <a:avLst/>
              <a:gdLst/>
              <a:ahLst/>
              <a:cxnLst/>
              <a:rect l="l" t="t" r="r" b="b"/>
              <a:pathLst>
                <a:path w="6597" h="9240" extrusionOk="0">
                  <a:moveTo>
                    <a:pt x="2953" y="0"/>
                  </a:moveTo>
                  <a:cubicBezTo>
                    <a:pt x="2655" y="36"/>
                    <a:pt x="2382" y="95"/>
                    <a:pt x="2120" y="179"/>
                  </a:cubicBezTo>
                  <a:cubicBezTo>
                    <a:pt x="1858" y="250"/>
                    <a:pt x="1631" y="333"/>
                    <a:pt x="1441" y="429"/>
                  </a:cubicBezTo>
                  <a:cubicBezTo>
                    <a:pt x="715" y="810"/>
                    <a:pt x="274" y="1274"/>
                    <a:pt x="143" y="1834"/>
                  </a:cubicBezTo>
                  <a:cubicBezTo>
                    <a:pt x="0" y="2381"/>
                    <a:pt x="143" y="3072"/>
                    <a:pt x="572" y="3881"/>
                  </a:cubicBezTo>
                  <a:lnTo>
                    <a:pt x="1143" y="5001"/>
                  </a:lnTo>
                  <a:lnTo>
                    <a:pt x="215" y="5489"/>
                  </a:lnTo>
                  <a:lnTo>
                    <a:pt x="560" y="6156"/>
                  </a:lnTo>
                  <a:lnTo>
                    <a:pt x="1500" y="5679"/>
                  </a:lnTo>
                  <a:lnTo>
                    <a:pt x="2632" y="7858"/>
                  </a:lnTo>
                  <a:lnTo>
                    <a:pt x="1524" y="8430"/>
                  </a:lnTo>
                  <a:lnTo>
                    <a:pt x="1929" y="9239"/>
                  </a:lnTo>
                  <a:lnTo>
                    <a:pt x="6596" y="6810"/>
                  </a:lnTo>
                  <a:lnTo>
                    <a:pt x="6192" y="6013"/>
                  </a:lnTo>
                  <a:lnTo>
                    <a:pt x="3572" y="7370"/>
                  </a:lnTo>
                  <a:lnTo>
                    <a:pt x="2441" y="5191"/>
                  </a:lnTo>
                  <a:lnTo>
                    <a:pt x="4275" y="4239"/>
                  </a:lnTo>
                  <a:lnTo>
                    <a:pt x="3929" y="3560"/>
                  </a:lnTo>
                  <a:lnTo>
                    <a:pt x="2084" y="4512"/>
                  </a:lnTo>
                  <a:lnTo>
                    <a:pt x="1560" y="3500"/>
                  </a:lnTo>
                  <a:cubicBezTo>
                    <a:pt x="1215" y="2846"/>
                    <a:pt x="1072" y="2346"/>
                    <a:pt x="1131" y="2000"/>
                  </a:cubicBezTo>
                  <a:cubicBezTo>
                    <a:pt x="1191" y="1667"/>
                    <a:pt x="1441" y="1381"/>
                    <a:pt x="1905" y="1143"/>
                  </a:cubicBezTo>
                  <a:cubicBezTo>
                    <a:pt x="2096" y="1036"/>
                    <a:pt x="2322" y="964"/>
                    <a:pt x="2572" y="917"/>
                  </a:cubicBezTo>
                  <a:cubicBezTo>
                    <a:pt x="2810" y="869"/>
                    <a:pt x="3084" y="857"/>
                    <a:pt x="3394" y="857"/>
                  </a:cubicBezTo>
                  <a:lnTo>
                    <a:pt x="2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762;p37">
            <a:extLst>
              <a:ext uri="{FF2B5EF4-FFF2-40B4-BE49-F238E27FC236}">
                <a16:creationId xmlns:a16="http://schemas.microsoft.com/office/drawing/2014/main" id="{C8AC5AB4-8CF1-F142-62E8-8C15FC8255E2}"/>
              </a:ext>
            </a:extLst>
          </p:cNvPr>
          <p:cNvGrpSpPr/>
          <p:nvPr/>
        </p:nvGrpSpPr>
        <p:grpSpPr>
          <a:xfrm>
            <a:off x="6252859" y="3920888"/>
            <a:ext cx="559625" cy="559325"/>
            <a:chOff x="3909400" y="3844950"/>
            <a:chExt cx="559625" cy="559325"/>
          </a:xfrm>
        </p:grpSpPr>
        <p:sp>
          <p:nvSpPr>
            <p:cNvPr id="47" name="Google Shape;763;p37">
              <a:extLst>
                <a:ext uri="{FF2B5EF4-FFF2-40B4-BE49-F238E27FC236}">
                  <a16:creationId xmlns:a16="http://schemas.microsoft.com/office/drawing/2014/main" id="{3F67AC91-9F6A-D7AD-1496-0F63254CCCC3}"/>
                </a:ext>
              </a:extLst>
            </p:cNvPr>
            <p:cNvSpPr/>
            <p:nvPr/>
          </p:nvSpPr>
          <p:spPr>
            <a:xfrm>
              <a:off x="3909400" y="3844950"/>
              <a:ext cx="559625" cy="559325"/>
            </a:xfrm>
            <a:custGeom>
              <a:avLst/>
              <a:gdLst/>
              <a:ahLst/>
              <a:cxnLst/>
              <a:rect l="l" t="t" r="r" b="b"/>
              <a:pathLst>
                <a:path w="22385" h="22373" extrusionOk="0">
                  <a:moveTo>
                    <a:pt x="11193" y="0"/>
                  </a:moveTo>
                  <a:cubicBezTo>
                    <a:pt x="5013" y="0"/>
                    <a:pt x="1" y="5001"/>
                    <a:pt x="1" y="11192"/>
                  </a:cubicBezTo>
                  <a:cubicBezTo>
                    <a:pt x="1" y="17372"/>
                    <a:pt x="5013" y="22372"/>
                    <a:pt x="11193" y="22372"/>
                  </a:cubicBezTo>
                  <a:cubicBezTo>
                    <a:pt x="17372" y="22372"/>
                    <a:pt x="22384" y="17372"/>
                    <a:pt x="22384" y="11192"/>
                  </a:cubicBezTo>
                  <a:cubicBezTo>
                    <a:pt x="22384" y="5001"/>
                    <a:pt x="17372" y="0"/>
                    <a:pt x="1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64;p37">
              <a:extLst>
                <a:ext uri="{FF2B5EF4-FFF2-40B4-BE49-F238E27FC236}">
                  <a16:creationId xmlns:a16="http://schemas.microsoft.com/office/drawing/2014/main" id="{D0CDFE5F-10D3-3179-81C3-EF4EA1D6C5DF}"/>
                </a:ext>
              </a:extLst>
            </p:cNvPr>
            <p:cNvSpPr/>
            <p:nvPr/>
          </p:nvSpPr>
          <p:spPr>
            <a:xfrm>
              <a:off x="3923100" y="3863825"/>
              <a:ext cx="532225" cy="521575"/>
            </a:xfrm>
            <a:custGeom>
              <a:avLst/>
              <a:gdLst/>
              <a:ahLst/>
              <a:cxnLst/>
              <a:rect l="l" t="t" r="r" b="b"/>
              <a:pathLst>
                <a:path w="21289" h="20863" extrusionOk="0">
                  <a:moveTo>
                    <a:pt x="10647" y="0"/>
                  </a:moveTo>
                  <a:cubicBezTo>
                    <a:pt x="10516" y="0"/>
                    <a:pt x="10384" y="2"/>
                    <a:pt x="10252" y="7"/>
                  </a:cubicBezTo>
                  <a:cubicBezTo>
                    <a:pt x="4489" y="222"/>
                    <a:pt x="0" y="5068"/>
                    <a:pt x="215" y="10818"/>
                  </a:cubicBezTo>
                  <a:cubicBezTo>
                    <a:pt x="424" y="16448"/>
                    <a:pt x="5055" y="20863"/>
                    <a:pt x="10642" y="20863"/>
                  </a:cubicBezTo>
                  <a:cubicBezTo>
                    <a:pt x="10773" y="20863"/>
                    <a:pt x="10905" y="20860"/>
                    <a:pt x="11037" y="20855"/>
                  </a:cubicBezTo>
                  <a:cubicBezTo>
                    <a:pt x="16788" y="20641"/>
                    <a:pt x="21289" y="15795"/>
                    <a:pt x="21063" y="10044"/>
                  </a:cubicBezTo>
                  <a:cubicBezTo>
                    <a:pt x="20853" y="4414"/>
                    <a:pt x="16234" y="0"/>
                    <a:pt x="10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65;p37">
              <a:extLst>
                <a:ext uri="{FF2B5EF4-FFF2-40B4-BE49-F238E27FC236}">
                  <a16:creationId xmlns:a16="http://schemas.microsoft.com/office/drawing/2014/main" id="{6B723CA4-07AD-DA99-EDD8-92F771C02171}"/>
                </a:ext>
              </a:extLst>
            </p:cNvPr>
            <p:cNvSpPr/>
            <p:nvPr/>
          </p:nvSpPr>
          <p:spPr>
            <a:xfrm>
              <a:off x="3972800" y="3908950"/>
              <a:ext cx="432525" cy="431625"/>
            </a:xfrm>
            <a:custGeom>
              <a:avLst/>
              <a:gdLst/>
              <a:ahLst/>
              <a:cxnLst/>
              <a:rect l="l" t="t" r="r" b="b"/>
              <a:pathLst>
                <a:path w="17301" h="17265" extrusionOk="0">
                  <a:moveTo>
                    <a:pt x="8665" y="0"/>
                  </a:moveTo>
                  <a:cubicBezTo>
                    <a:pt x="8650" y="0"/>
                    <a:pt x="8636" y="0"/>
                    <a:pt x="8621" y="0"/>
                  </a:cubicBezTo>
                  <a:cubicBezTo>
                    <a:pt x="3858" y="12"/>
                    <a:pt x="1" y="3894"/>
                    <a:pt x="25" y="8656"/>
                  </a:cubicBezTo>
                  <a:cubicBezTo>
                    <a:pt x="36" y="13423"/>
                    <a:pt x="3906" y="17264"/>
                    <a:pt x="8670" y="17264"/>
                  </a:cubicBezTo>
                  <a:cubicBezTo>
                    <a:pt x="8678" y="17264"/>
                    <a:pt x="8685" y="17264"/>
                    <a:pt x="8692" y="17264"/>
                  </a:cubicBezTo>
                  <a:cubicBezTo>
                    <a:pt x="13455" y="17240"/>
                    <a:pt x="17301" y="13359"/>
                    <a:pt x="17289" y="8597"/>
                  </a:cubicBezTo>
                  <a:cubicBezTo>
                    <a:pt x="17265" y="3837"/>
                    <a:pt x="13407" y="0"/>
                    <a:pt x="8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6;p37">
              <a:extLst>
                <a:ext uri="{FF2B5EF4-FFF2-40B4-BE49-F238E27FC236}">
                  <a16:creationId xmlns:a16="http://schemas.microsoft.com/office/drawing/2014/main" id="{14E26DF6-8CD9-81B9-B3EE-59C28CC51FC7}"/>
                </a:ext>
              </a:extLst>
            </p:cNvPr>
            <p:cNvSpPr/>
            <p:nvPr/>
          </p:nvSpPr>
          <p:spPr>
            <a:xfrm>
              <a:off x="4212725" y="4294700"/>
              <a:ext cx="108950" cy="44375"/>
            </a:xfrm>
            <a:custGeom>
              <a:avLst/>
              <a:gdLst/>
              <a:ahLst/>
              <a:cxnLst/>
              <a:rect l="l" t="t" r="r" b="b"/>
              <a:pathLst>
                <a:path w="4358" h="1775" fill="none" extrusionOk="0">
                  <a:moveTo>
                    <a:pt x="4358" y="1"/>
                  </a:moveTo>
                  <a:cubicBezTo>
                    <a:pt x="3048" y="1025"/>
                    <a:pt x="1524" y="1608"/>
                    <a:pt x="0" y="1775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67;p37">
              <a:extLst>
                <a:ext uri="{FF2B5EF4-FFF2-40B4-BE49-F238E27FC236}">
                  <a16:creationId xmlns:a16="http://schemas.microsoft.com/office/drawing/2014/main" id="{773BC3F5-9543-D428-6E65-0FCAC2D81B39}"/>
                </a:ext>
              </a:extLst>
            </p:cNvPr>
            <p:cNvSpPr/>
            <p:nvPr/>
          </p:nvSpPr>
          <p:spPr>
            <a:xfrm>
              <a:off x="4255875" y="3919350"/>
              <a:ext cx="162850" cy="317325"/>
            </a:xfrm>
            <a:custGeom>
              <a:avLst/>
              <a:gdLst/>
              <a:ahLst/>
              <a:cxnLst/>
              <a:rect l="l" t="t" r="r" b="b"/>
              <a:pathLst>
                <a:path w="6514" h="12693" fill="none" extrusionOk="0">
                  <a:moveTo>
                    <a:pt x="1" y="1"/>
                  </a:moveTo>
                  <a:cubicBezTo>
                    <a:pt x="1584" y="513"/>
                    <a:pt x="3049" y="1489"/>
                    <a:pt x="4144" y="2918"/>
                  </a:cubicBezTo>
                  <a:cubicBezTo>
                    <a:pt x="6406" y="5811"/>
                    <a:pt x="6513" y="9716"/>
                    <a:pt x="4715" y="12693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68;p37">
              <a:extLst>
                <a:ext uri="{FF2B5EF4-FFF2-40B4-BE49-F238E27FC236}">
                  <a16:creationId xmlns:a16="http://schemas.microsoft.com/office/drawing/2014/main" id="{20043B56-2F8F-2E85-3837-B1559CF2377D}"/>
                </a:ext>
              </a:extLst>
            </p:cNvPr>
            <p:cNvSpPr/>
            <p:nvPr/>
          </p:nvSpPr>
          <p:spPr>
            <a:xfrm>
              <a:off x="4107650" y="4008075"/>
              <a:ext cx="164925" cy="231000"/>
            </a:xfrm>
            <a:custGeom>
              <a:avLst/>
              <a:gdLst/>
              <a:ahLst/>
              <a:cxnLst/>
              <a:rect l="l" t="t" r="r" b="b"/>
              <a:pathLst>
                <a:path w="6597" h="9240" extrusionOk="0">
                  <a:moveTo>
                    <a:pt x="2953" y="0"/>
                  </a:moveTo>
                  <a:cubicBezTo>
                    <a:pt x="2655" y="36"/>
                    <a:pt x="2382" y="95"/>
                    <a:pt x="2120" y="179"/>
                  </a:cubicBezTo>
                  <a:cubicBezTo>
                    <a:pt x="1858" y="250"/>
                    <a:pt x="1631" y="333"/>
                    <a:pt x="1441" y="429"/>
                  </a:cubicBezTo>
                  <a:cubicBezTo>
                    <a:pt x="715" y="810"/>
                    <a:pt x="274" y="1274"/>
                    <a:pt x="143" y="1834"/>
                  </a:cubicBezTo>
                  <a:cubicBezTo>
                    <a:pt x="0" y="2381"/>
                    <a:pt x="143" y="3072"/>
                    <a:pt x="572" y="3881"/>
                  </a:cubicBezTo>
                  <a:lnTo>
                    <a:pt x="1143" y="5001"/>
                  </a:lnTo>
                  <a:lnTo>
                    <a:pt x="215" y="5489"/>
                  </a:lnTo>
                  <a:lnTo>
                    <a:pt x="560" y="6156"/>
                  </a:lnTo>
                  <a:lnTo>
                    <a:pt x="1500" y="5679"/>
                  </a:lnTo>
                  <a:lnTo>
                    <a:pt x="2632" y="7858"/>
                  </a:lnTo>
                  <a:lnTo>
                    <a:pt x="1524" y="8430"/>
                  </a:lnTo>
                  <a:lnTo>
                    <a:pt x="1929" y="9239"/>
                  </a:lnTo>
                  <a:lnTo>
                    <a:pt x="6596" y="6810"/>
                  </a:lnTo>
                  <a:lnTo>
                    <a:pt x="6192" y="6013"/>
                  </a:lnTo>
                  <a:lnTo>
                    <a:pt x="3572" y="7370"/>
                  </a:lnTo>
                  <a:lnTo>
                    <a:pt x="2441" y="5191"/>
                  </a:lnTo>
                  <a:lnTo>
                    <a:pt x="4275" y="4239"/>
                  </a:lnTo>
                  <a:lnTo>
                    <a:pt x="3929" y="3560"/>
                  </a:lnTo>
                  <a:lnTo>
                    <a:pt x="2084" y="4512"/>
                  </a:lnTo>
                  <a:lnTo>
                    <a:pt x="1560" y="3500"/>
                  </a:lnTo>
                  <a:cubicBezTo>
                    <a:pt x="1215" y="2846"/>
                    <a:pt x="1072" y="2346"/>
                    <a:pt x="1131" y="2000"/>
                  </a:cubicBezTo>
                  <a:cubicBezTo>
                    <a:pt x="1191" y="1667"/>
                    <a:pt x="1441" y="1381"/>
                    <a:pt x="1905" y="1143"/>
                  </a:cubicBezTo>
                  <a:cubicBezTo>
                    <a:pt x="2096" y="1036"/>
                    <a:pt x="2322" y="964"/>
                    <a:pt x="2572" y="917"/>
                  </a:cubicBezTo>
                  <a:cubicBezTo>
                    <a:pt x="2810" y="869"/>
                    <a:pt x="3084" y="857"/>
                    <a:pt x="3394" y="857"/>
                  </a:cubicBezTo>
                  <a:lnTo>
                    <a:pt x="2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834;p41">
            <a:extLst>
              <a:ext uri="{FF2B5EF4-FFF2-40B4-BE49-F238E27FC236}">
                <a16:creationId xmlns:a16="http://schemas.microsoft.com/office/drawing/2014/main" id="{5A8558C9-A9CA-2897-00F2-9850F1F9F9D1}"/>
              </a:ext>
            </a:extLst>
          </p:cNvPr>
          <p:cNvGrpSpPr/>
          <p:nvPr/>
        </p:nvGrpSpPr>
        <p:grpSpPr>
          <a:xfrm>
            <a:off x="3580415" y="4764845"/>
            <a:ext cx="559600" cy="559600"/>
            <a:chOff x="6905625" y="3039500"/>
            <a:chExt cx="559600" cy="559600"/>
          </a:xfrm>
        </p:grpSpPr>
        <p:sp>
          <p:nvSpPr>
            <p:cNvPr id="54" name="Google Shape;835;p41">
              <a:extLst>
                <a:ext uri="{FF2B5EF4-FFF2-40B4-BE49-F238E27FC236}">
                  <a16:creationId xmlns:a16="http://schemas.microsoft.com/office/drawing/2014/main" id="{31A03E42-F559-4739-7929-E1D3001B2EB6}"/>
                </a:ext>
              </a:extLst>
            </p:cNvPr>
            <p:cNvSpPr/>
            <p:nvPr/>
          </p:nvSpPr>
          <p:spPr>
            <a:xfrm>
              <a:off x="6905625" y="3039500"/>
              <a:ext cx="559600" cy="559600"/>
            </a:xfrm>
            <a:custGeom>
              <a:avLst/>
              <a:gdLst/>
              <a:ahLst/>
              <a:cxnLst/>
              <a:rect l="l" t="t" r="r" b="b"/>
              <a:pathLst>
                <a:path w="22384" h="22384" extrusionOk="0">
                  <a:moveTo>
                    <a:pt x="11192" y="0"/>
                  </a:moveTo>
                  <a:cubicBezTo>
                    <a:pt x="5013" y="0"/>
                    <a:pt x="0" y="5013"/>
                    <a:pt x="0" y="11192"/>
                  </a:cubicBezTo>
                  <a:cubicBezTo>
                    <a:pt x="0" y="17383"/>
                    <a:pt x="5013" y="22384"/>
                    <a:pt x="11192" y="22384"/>
                  </a:cubicBezTo>
                  <a:cubicBezTo>
                    <a:pt x="17371" y="22384"/>
                    <a:pt x="22384" y="17383"/>
                    <a:pt x="22384" y="11192"/>
                  </a:cubicBezTo>
                  <a:cubicBezTo>
                    <a:pt x="22384" y="5013"/>
                    <a:pt x="17371" y="0"/>
                    <a:pt x="1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36;p41">
              <a:extLst>
                <a:ext uri="{FF2B5EF4-FFF2-40B4-BE49-F238E27FC236}">
                  <a16:creationId xmlns:a16="http://schemas.microsoft.com/office/drawing/2014/main" id="{663FCF6A-6949-2951-D3DB-2C4028A241A3}"/>
                </a:ext>
              </a:extLst>
            </p:cNvPr>
            <p:cNvSpPr/>
            <p:nvPr/>
          </p:nvSpPr>
          <p:spPr>
            <a:xfrm>
              <a:off x="6924675" y="3058550"/>
              <a:ext cx="521500" cy="521800"/>
            </a:xfrm>
            <a:custGeom>
              <a:avLst/>
              <a:gdLst/>
              <a:ahLst/>
              <a:cxnLst/>
              <a:rect l="l" t="t" r="r" b="b"/>
              <a:pathLst>
                <a:path w="20860" h="20872" extrusionOk="0">
                  <a:moveTo>
                    <a:pt x="10430" y="0"/>
                  </a:moveTo>
                  <a:cubicBezTo>
                    <a:pt x="4667" y="0"/>
                    <a:pt x="0" y="4679"/>
                    <a:pt x="0" y="10430"/>
                  </a:cubicBezTo>
                  <a:cubicBezTo>
                    <a:pt x="0" y="16193"/>
                    <a:pt x="4667" y="20872"/>
                    <a:pt x="10430" y="20872"/>
                  </a:cubicBezTo>
                  <a:cubicBezTo>
                    <a:pt x="16193" y="20872"/>
                    <a:pt x="20860" y="16193"/>
                    <a:pt x="20860" y="10430"/>
                  </a:cubicBezTo>
                  <a:cubicBezTo>
                    <a:pt x="20860" y="4679"/>
                    <a:pt x="16193" y="0"/>
                    <a:pt x="10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37;p41">
              <a:extLst>
                <a:ext uri="{FF2B5EF4-FFF2-40B4-BE49-F238E27FC236}">
                  <a16:creationId xmlns:a16="http://schemas.microsoft.com/office/drawing/2014/main" id="{4458014B-4D17-5291-A743-FB40B78E6A72}"/>
                </a:ext>
              </a:extLst>
            </p:cNvPr>
            <p:cNvSpPr/>
            <p:nvPr/>
          </p:nvSpPr>
          <p:spPr>
            <a:xfrm>
              <a:off x="6940725" y="3103975"/>
              <a:ext cx="489375" cy="431825"/>
            </a:xfrm>
            <a:custGeom>
              <a:avLst/>
              <a:gdLst/>
              <a:ahLst/>
              <a:cxnLst/>
              <a:rect l="l" t="t" r="r" b="b"/>
              <a:pathLst>
                <a:path w="19575" h="17273" extrusionOk="0">
                  <a:moveTo>
                    <a:pt x="9798" y="1"/>
                  </a:moveTo>
                  <a:cubicBezTo>
                    <a:pt x="6375" y="1"/>
                    <a:pt x="3138" y="2046"/>
                    <a:pt x="1787" y="5410"/>
                  </a:cubicBezTo>
                  <a:cubicBezTo>
                    <a:pt x="1" y="9839"/>
                    <a:pt x="2156" y="14864"/>
                    <a:pt x="6573" y="16650"/>
                  </a:cubicBezTo>
                  <a:cubicBezTo>
                    <a:pt x="7629" y="17072"/>
                    <a:pt x="8718" y="17273"/>
                    <a:pt x="9788" y="17273"/>
                  </a:cubicBezTo>
                  <a:cubicBezTo>
                    <a:pt x="13212" y="17273"/>
                    <a:pt x="16449" y="15225"/>
                    <a:pt x="17801" y="11852"/>
                  </a:cubicBezTo>
                  <a:cubicBezTo>
                    <a:pt x="19575" y="7434"/>
                    <a:pt x="17432" y="2398"/>
                    <a:pt x="13014" y="624"/>
                  </a:cubicBezTo>
                  <a:cubicBezTo>
                    <a:pt x="11959" y="201"/>
                    <a:pt x="10869" y="1"/>
                    <a:pt x="9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38;p41">
              <a:extLst>
                <a:ext uri="{FF2B5EF4-FFF2-40B4-BE49-F238E27FC236}">
                  <a16:creationId xmlns:a16="http://schemas.microsoft.com/office/drawing/2014/main" id="{7443C762-D654-3487-4C9C-7C552C831AE3}"/>
                </a:ext>
              </a:extLst>
            </p:cNvPr>
            <p:cNvSpPr/>
            <p:nvPr/>
          </p:nvSpPr>
          <p:spPr>
            <a:xfrm>
              <a:off x="7026175" y="3465425"/>
              <a:ext cx="100025" cy="61650"/>
            </a:xfrm>
            <a:custGeom>
              <a:avLst/>
              <a:gdLst/>
              <a:ahLst/>
              <a:cxnLst/>
              <a:rect l="l" t="t" r="r" b="b"/>
              <a:pathLst>
                <a:path w="4001" h="2466" fill="none" extrusionOk="0">
                  <a:moveTo>
                    <a:pt x="4001" y="2466"/>
                  </a:moveTo>
                  <a:cubicBezTo>
                    <a:pt x="2417" y="2001"/>
                    <a:pt x="1048" y="1132"/>
                    <a:pt x="0" y="1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39;p41">
              <a:extLst>
                <a:ext uri="{FF2B5EF4-FFF2-40B4-BE49-F238E27FC236}">
                  <a16:creationId xmlns:a16="http://schemas.microsoft.com/office/drawing/2014/main" id="{75CD8585-299D-5E33-E9D4-F4A2968F24E9}"/>
                </a:ext>
              </a:extLst>
            </p:cNvPr>
            <p:cNvSpPr/>
            <p:nvPr/>
          </p:nvSpPr>
          <p:spPr>
            <a:xfrm>
              <a:off x="7204450" y="3252025"/>
              <a:ext cx="200950" cy="282500"/>
            </a:xfrm>
            <a:custGeom>
              <a:avLst/>
              <a:gdLst/>
              <a:ahLst/>
              <a:cxnLst/>
              <a:rect l="l" t="t" r="r" b="b"/>
              <a:pathLst>
                <a:path w="8038" h="11300" fill="none" extrusionOk="0">
                  <a:moveTo>
                    <a:pt x="7442" y="0"/>
                  </a:moveTo>
                  <a:cubicBezTo>
                    <a:pt x="7966" y="1596"/>
                    <a:pt x="8038" y="3334"/>
                    <a:pt x="7549" y="5060"/>
                  </a:cubicBezTo>
                  <a:cubicBezTo>
                    <a:pt x="6537" y="8608"/>
                    <a:pt x="3454" y="11002"/>
                    <a:pt x="1" y="11299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40;p41">
              <a:extLst>
                <a:ext uri="{FF2B5EF4-FFF2-40B4-BE49-F238E27FC236}">
                  <a16:creationId xmlns:a16="http://schemas.microsoft.com/office/drawing/2014/main" id="{598BF0BD-B8D1-DD17-11E5-52FB5BD51F4B}"/>
                </a:ext>
              </a:extLst>
            </p:cNvPr>
            <p:cNvSpPr/>
            <p:nvPr/>
          </p:nvSpPr>
          <p:spPr>
            <a:xfrm>
              <a:off x="7101175" y="3180575"/>
              <a:ext cx="189625" cy="216425"/>
            </a:xfrm>
            <a:custGeom>
              <a:avLst/>
              <a:gdLst/>
              <a:ahLst/>
              <a:cxnLst/>
              <a:rect l="l" t="t" r="r" b="b"/>
              <a:pathLst>
                <a:path w="7585" h="8657" extrusionOk="0">
                  <a:moveTo>
                    <a:pt x="2191" y="1"/>
                  </a:moveTo>
                  <a:lnTo>
                    <a:pt x="2322" y="3525"/>
                  </a:lnTo>
                  <a:lnTo>
                    <a:pt x="2322" y="3525"/>
                  </a:lnTo>
                  <a:lnTo>
                    <a:pt x="1060" y="2906"/>
                  </a:lnTo>
                  <a:lnTo>
                    <a:pt x="774" y="3489"/>
                  </a:lnTo>
                  <a:lnTo>
                    <a:pt x="2346" y="4275"/>
                  </a:lnTo>
                  <a:lnTo>
                    <a:pt x="2382" y="5204"/>
                  </a:lnTo>
                  <a:lnTo>
                    <a:pt x="2263" y="5442"/>
                  </a:lnTo>
                  <a:lnTo>
                    <a:pt x="286" y="4466"/>
                  </a:lnTo>
                  <a:lnTo>
                    <a:pt x="0" y="5049"/>
                  </a:lnTo>
                  <a:lnTo>
                    <a:pt x="1977" y="6025"/>
                  </a:lnTo>
                  <a:lnTo>
                    <a:pt x="905" y="8192"/>
                  </a:lnTo>
                  <a:lnTo>
                    <a:pt x="1858" y="8657"/>
                  </a:lnTo>
                  <a:lnTo>
                    <a:pt x="2929" y="6502"/>
                  </a:lnTo>
                  <a:lnTo>
                    <a:pt x="4882" y="7478"/>
                  </a:lnTo>
                  <a:lnTo>
                    <a:pt x="5180" y="6894"/>
                  </a:lnTo>
                  <a:lnTo>
                    <a:pt x="3203" y="5918"/>
                  </a:lnTo>
                  <a:lnTo>
                    <a:pt x="3322" y="5668"/>
                  </a:lnTo>
                  <a:lnTo>
                    <a:pt x="4084" y="5132"/>
                  </a:lnTo>
                  <a:lnTo>
                    <a:pt x="5656" y="5918"/>
                  </a:lnTo>
                  <a:lnTo>
                    <a:pt x="5954" y="5335"/>
                  </a:lnTo>
                  <a:lnTo>
                    <a:pt x="4691" y="4704"/>
                  </a:lnTo>
                  <a:lnTo>
                    <a:pt x="7585" y="2680"/>
                  </a:lnTo>
                  <a:lnTo>
                    <a:pt x="6680" y="2227"/>
                  </a:lnTo>
                  <a:lnTo>
                    <a:pt x="3239" y="4656"/>
                  </a:lnTo>
                  <a:lnTo>
                    <a:pt x="3096" y="453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640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6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7268" t="25334" r="19057" b="-6045"/>
          <a:stretch/>
        </p:blipFill>
        <p:spPr>
          <a:xfrm rot="5400000">
            <a:off x="-2882750" y="396000"/>
            <a:ext cx="5143500" cy="4351500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1408" name="Google Shape;1408;p6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7699" t="-22176" r="16722" b="39057"/>
          <a:stretch/>
        </p:blipFill>
        <p:spPr>
          <a:xfrm rot="-5400000">
            <a:off x="6883300" y="396000"/>
            <a:ext cx="5143500" cy="4351500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1409" name="Google Shape;1409;p64"/>
          <p:cNvSpPr txBox="1">
            <a:spLocks noGrp="1"/>
          </p:cNvSpPr>
          <p:nvPr>
            <p:ph type="title"/>
          </p:nvPr>
        </p:nvSpPr>
        <p:spPr>
          <a:xfrm>
            <a:off x="2347975" y="540000"/>
            <a:ext cx="4448100" cy="12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410" name="Google Shape;1410;p64"/>
          <p:cNvSpPr txBox="1">
            <a:spLocks noGrp="1"/>
          </p:cNvSpPr>
          <p:nvPr>
            <p:ph type="subTitle" idx="1"/>
          </p:nvPr>
        </p:nvSpPr>
        <p:spPr>
          <a:xfrm>
            <a:off x="2357575" y="1592823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rPr>
              <a:t>For watching this presentation</a:t>
            </a:r>
            <a:endParaRPr sz="2100" b="1" dirty="0">
              <a:solidFill>
                <a:schemeClr val="dk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432" name="Google Shape;1432;p64"/>
          <p:cNvSpPr/>
          <p:nvPr/>
        </p:nvSpPr>
        <p:spPr>
          <a:xfrm>
            <a:off x="484650" y="27260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64"/>
          <p:cNvSpPr/>
          <p:nvPr/>
        </p:nvSpPr>
        <p:spPr>
          <a:xfrm>
            <a:off x="1052125" y="88202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4" name="Google Shape;1434;p64"/>
          <p:cNvGrpSpPr/>
          <p:nvPr/>
        </p:nvGrpSpPr>
        <p:grpSpPr>
          <a:xfrm flipH="1">
            <a:off x="-450600" y="-465050"/>
            <a:ext cx="1099850" cy="1546350"/>
            <a:chOff x="3790650" y="352550"/>
            <a:chExt cx="1099850" cy="1546350"/>
          </a:xfrm>
        </p:grpSpPr>
        <p:sp>
          <p:nvSpPr>
            <p:cNvPr id="1435" name="Google Shape;1435;p64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4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7" name="Google Shape;1437;p64"/>
          <p:cNvSpPr/>
          <p:nvPr/>
        </p:nvSpPr>
        <p:spPr>
          <a:xfrm>
            <a:off x="6963550" y="241040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64"/>
          <p:cNvSpPr/>
          <p:nvPr/>
        </p:nvSpPr>
        <p:spPr>
          <a:xfrm>
            <a:off x="7531025" y="301982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64"/>
          <p:cNvSpPr/>
          <p:nvPr/>
        </p:nvSpPr>
        <p:spPr>
          <a:xfrm>
            <a:off x="-198100" y="4142263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64"/>
          <p:cNvSpPr/>
          <p:nvPr/>
        </p:nvSpPr>
        <p:spPr>
          <a:xfrm>
            <a:off x="369375" y="4751688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64"/>
          <p:cNvSpPr/>
          <p:nvPr/>
        </p:nvSpPr>
        <p:spPr>
          <a:xfrm>
            <a:off x="8829963" y="108130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64"/>
          <p:cNvGrpSpPr/>
          <p:nvPr/>
        </p:nvGrpSpPr>
        <p:grpSpPr>
          <a:xfrm flipH="1">
            <a:off x="8481650" y="1353800"/>
            <a:ext cx="1099850" cy="1546350"/>
            <a:chOff x="3790650" y="352550"/>
            <a:chExt cx="1099850" cy="1546350"/>
          </a:xfrm>
        </p:grpSpPr>
        <p:sp>
          <p:nvSpPr>
            <p:cNvPr id="1443" name="Google Shape;1443;p64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4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5" name="Google Shape;1445;p64"/>
          <p:cNvGrpSpPr/>
          <p:nvPr/>
        </p:nvGrpSpPr>
        <p:grpSpPr>
          <a:xfrm flipH="1">
            <a:off x="913150" y="4199575"/>
            <a:ext cx="1099850" cy="1546350"/>
            <a:chOff x="3790650" y="352550"/>
            <a:chExt cx="1099850" cy="1546350"/>
          </a:xfrm>
        </p:grpSpPr>
        <p:sp>
          <p:nvSpPr>
            <p:cNvPr id="1446" name="Google Shape;1446;p64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4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73E9E83-7D14-774F-2358-A0290ACCA8CA}"/>
              </a:ext>
            </a:extLst>
          </p:cNvPr>
          <p:cNvSpPr/>
          <p:nvPr/>
        </p:nvSpPr>
        <p:spPr>
          <a:xfrm>
            <a:off x="2347975" y="3615267"/>
            <a:ext cx="4615575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oogle Shape;1381;p62">
            <a:extLst>
              <a:ext uri="{FF2B5EF4-FFF2-40B4-BE49-F238E27FC236}">
                <a16:creationId xmlns:a16="http://schemas.microsoft.com/office/drawing/2014/main" id="{E8561992-3601-6D5E-7E51-B96A1DED3399}"/>
              </a:ext>
            </a:extLst>
          </p:cNvPr>
          <p:cNvGrpSpPr/>
          <p:nvPr/>
        </p:nvGrpSpPr>
        <p:grpSpPr>
          <a:xfrm>
            <a:off x="2978942" y="2657853"/>
            <a:ext cx="3186165" cy="2169772"/>
            <a:chOff x="4156274" y="1011607"/>
            <a:chExt cx="4274507" cy="3375799"/>
          </a:xfrm>
        </p:grpSpPr>
        <p:sp>
          <p:nvSpPr>
            <p:cNvPr id="9" name="Google Shape;1382;p62">
              <a:extLst>
                <a:ext uri="{FF2B5EF4-FFF2-40B4-BE49-F238E27FC236}">
                  <a16:creationId xmlns:a16="http://schemas.microsoft.com/office/drawing/2014/main" id="{3A872926-361F-2D90-C115-F22A29F3AD90}"/>
                </a:ext>
              </a:extLst>
            </p:cNvPr>
            <p:cNvSpPr/>
            <p:nvPr/>
          </p:nvSpPr>
          <p:spPr>
            <a:xfrm>
              <a:off x="4265925" y="1157900"/>
              <a:ext cx="4095300" cy="237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1383;p62">
              <a:extLst>
                <a:ext uri="{FF2B5EF4-FFF2-40B4-BE49-F238E27FC236}">
                  <a16:creationId xmlns:a16="http://schemas.microsoft.com/office/drawing/2014/main" id="{B09B5157-19F5-1557-8CFA-F25CA2F541DF}"/>
                </a:ext>
              </a:extLst>
            </p:cNvPr>
            <p:cNvGrpSpPr/>
            <p:nvPr/>
          </p:nvGrpSpPr>
          <p:grpSpPr>
            <a:xfrm>
              <a:off x="4156274" y="1011607"/>
              <a:ext cx="4274507" cy="3375799"/>
              <a:chOff x="4436000" y="1028913"/>
              <a:chExt cx="3727985" cy="2944182"/>
            </a:xfrm>
          </p:grpSpPr>
          <p:sp>
            <p:nvSpPr>
              <p:cNvPr id="11" name="Google Shape;1384;p62">
                <a:extLst>
                  <a:ext uri="{FF2B5EF4-FFF2-40B4-BE49-F238E27FC236}">
                    <a16:creationId xmlns:a16="http://schemas.microsoft.com/office/drawing/2014/main" id="{190F12D8-B0C8-3F48-9962-E3072EC55743}"/>
                  </a:ext>
                </a:extLst>
              </p:cNvPr>
              <p:cNvSpPr/>
              <p:nvPr/>
            </p:nvSpPr>
            <p:spPr>
              <a:xfrm>
                <a:off x="4436000" y="1028913"/>
                <a:ext cx="3727985" cy="2944182"/>
              </a:xfrm>
              <a:custGeom>
                <a:avLst/>
                <a:gdLst/>
                <a:ahLst/>
                <a:cxnLst/>
                <a:rect l="l" t="t" r="r" b="b"/>
                <a:pathLst>
                  <a:path w="131696" h="100673" extrusionOk="0">
                    <a:moveTo>
                      <a:pt x="128192" y="0"/>
                    </a:moveTo>
                    <a:lnTo>
                      <a:pt x="3504" y="0"/>
                    </a:lnTo>
                    <a:lnTo>
                      <a:pt x="3504" y="0"/>
                    </a:lnTo>
                    <a:lnTo>
                      <a:pt x="2821" y="0"/>
                    </a:lnTo>
                    <a:lnTo>
                      <a:pt x="2137" y="257"/>
                    </a:lnTo>
                    <a:lnTo>
                      <a:pt x="1624" y="598"/>
                    </a:lnTo>
                    <a:lnTo>
                      <a:pt x="1026" y="1026"/>
                    </a:lnTo>
                    <a:lnTo>
                      <a:pt x="599" y="1538"/>
                    </a:lnTo>
                    <a:lnTo>
                      <a:pt x="342" y="2137"/>
                    </a:lnTo>
                    <a:lnTo>
                      <a:pt x="86" y="2735"/>
                    </a:lnTo>
                    <a:lnTo>
                      <a:pt x="0" y="3504"/>
                    </a:lnTo>
                    <a:lnTo>
                      <a:pt x="0" y="79991"/>
                    </a:lnTo>
                    <a:lnTo>
                      <a:pt x="0" y="79991"/>
                    </a:lnTo>
                    <a:lnTo>
                      <a:pt x="86" y="80675"/>
                    </a:lnTo>
                    <a:lnTo>
                      <a:pt x="342" y="81359"/>
                    </a:lnTo>
                    <a:lnTo>
                      <a:pt x="599" y="81957"/>
                    </a:lnTo>
                    <a:lnTo>
                      <a:pt x="1026" y="82470"/>
                    </a:lnTo>
                    <a:lnTo>
                      <a:pt x="1624" y="82897"/>
                    </a:lnTo>
                    <a:lnTo>
                      <a:pt x="2137" y="83239"/>
                    </a:lnTo>
                    <a:lnTo>
                      <a:pt x="2821" y="83410"/>
                    </a:lnTo>
                    <a:lnTo>
                      <a:pt x="3504" y="83495"/>
                    </a:lnTo>
                    <a:lnTo>
                      <a:pt x="52132" y="83495"/>
                    </a:lnTo>
                    <a:lnTo>
                      <a:pt x="51191" y="89990"/>
                    </a:lnTo>
                    <a:lnTo>
                      <a:pt x="51191" y="89990"/>
                    </a:lnTo>
                    <a:lnTo>
                      <a:pt x="50850" y="91272"/>
                    </a:lnTo>
                    <a:lnTo>
                      <a:pt x="50251" y="92640"/>
                    </a:lnTo>
                    <a:lnTo>
                      <a:pt x="49910" y="93238"/>
                    </a:lnTo>
                    <a:lnTo>
                      <a:pt x="49482" y="93836"/>
                    </a:lnTo>
                    <a:lnTo>
                      <a:pt x="49055" y="94349"/>
                    </a:lnTo>
                    <a:lnTo>
                      <a:pt x="48628" y="94862"/>
                    </a:lnTo>
                    <a:lnTo>
                      <a:pt x="43842" y="98024"/>
                    </a:lnTo>
                    <a:lnTo>
                      <a:pt x="43842" y="98024"/>
                    </a:lnTo>
                    <a:lnTo>
                      <a:pt x="43585" y="98280"/>
                    </a:lnTo>
                    <a:lnTo>
                      <a:pt x="43415" y="98536"/>
                    </a:lnTo>
                    <a:lnTo>
                      <a:pt x="43329" y="98878"/>
                    </a:lnTo>
                    <a:lnTo>
                      <a:pt x="43244" y="99220"/>
                    </a:lnTo>
                    <a:lnTo>
                      <a:pt x="43329" y="99562"/>
                    </a:lnTo>
                    <a:lnTo>
                      <a:pt x="43415" y="99818"/>
                    </a:lnTo>
                    <a:lnTo>
                      <a:pt x="43585" y="100160"/>
                    </a:lnTo>
                    <a:lnTo>
                      <a:pt x="43842" y="100417"/>
                    </a:lnTo>
                    <a:lnTo>
                      <a:pt x="43842" y="100417"/>
                    </a:lnTo>
                    <a:lnTo>
                      <a:pt x="44269" y="100588"/>
                    </a:lnTo>
                    <a:lnTo>
                      <a:pt x="44782" y="100673"/>
                    </a:lnTo>
                    <a:lnTo>
                      <a:pt x="65891" y="100673"/>
                    </a:lnTo>
                    <a:lnTo>
                      <a:pt x="86914" y="100673"/>
                    </a:lnTo>
                    <a:lnTo>
                      <a:pt x="86914" y="100673"/>
                    </a:lnTo>
                    <a:lnTo>
                      <a:pt x="87427" y="100588"/>
                    </a:lnTo>
                    <a:lnTo>
                      <a:pt x="87854" y="100417"/>
                    </a:lnTo>
                    <a:lnTo>
                      <a:pt x="87854" y="100417"/>
                    </a:lnTo>
                    <a:lnTo>
                      <a:pt x="88111" y="100160"/>
                    </a:lnTo>
                    <a:lnTo>
                      <a:pt x="88281" y="99818"/>
                    </a:lnTo>
                    <a:lnTo>
                      <a:pt x="88367" y="99562"/>
                    </a:lnTo>
                    <a:lnTo>
                      <a:pt x="88452" y="99220"/>
                    </a:lnTo>
                    <a:lnTo>
                      <a:pt x="88367" y="98878"/>
                    </a:lnTo>
                    <a:lnTo>
                      <a:pt x="88281" y="98536"/>
                    </a:lnTo>
                    <a:lnTo>
                      <a:pt x="88111" y="98280"/>
                    </a:lnTo>
                    <a:lnTo>
                      <a:pt x="87854" y="98024"/>
                    </a:lnTo>
                    <a:lnTo>
                      <a:pt x="83154" y="94862"/>
                    </a:lnTo>
                    <a:lnTo>
                      <a:pt x="83154" y="94862"/>
                    </a:lnTo>
                    <a:lnTo>
                      <a:pt x="83068" y="94862"/>
                    </a:lnTo>
                    <a:lnTo>
                      <a:pt x="83068" y="94862"/>
                    </a:lnTo>
                    <a:lnTo>
                      <a:pt x="82556" y="94349"/>
                    </a:lnTo>
                    <a:lnTo>
                      <a:pt x="82128" y="93836"/>
                    </a:lnTo>
                    <a:lnTo>
                      <a:pt x="81786" y="93238"/>
                    </a:lnTo>
                    <a:lnTo>
                      <a:pt x="81445" y="92640"/>
                    </a:lnTo>
                    <a:lnTo>
                      <a:pt x="80846" y="91272"/>
                    </a:lnTo>
                    <a:lnTo>
                      <a:pt x="80505" y="89990"/>
                    </a:lnTo>
                    <a:lnTo>
                      <a:pt x="79564" y="83495"/>
                    </a:lnTo>
                    <a:lnTo>
                      <a:pt x="128192" y="83495"/>
                    </a:lnTo>
                    <a:lnTo>
                      <a:pt x="128192" y="83495"/>
                    </a:lnTo>
                    <a:lnTo>
                      <a:pt x="128875" y="83410"/>
                    </a:lnTo>
                    <a:lnTo>
                      <a:pt x="129559" y="83239"/>
                    </a:lnTo>
                    <a:lnTo>
                      <a:pt x="130157" y="82897"/>
                    </a:lnTo>
                    <a:lnTo>
                      <a:pt x="130670" y="82470"/>
                    </a:lnTo>
                    <a:lnTo>
                      <a:pt x="131097" y="81957"/>
                    </a:lnTo>
                    <a:lnTo>
                      <a:pt x="131354" y="81359"/>
                    </a:lnTo>
                    <a:lnTo>
                      <a:pt x="131610" y="80675"/>
                    </a:lnTo>
                    <a:lnTo>
                      <a:pt x="131696" y="79991"/>
                    </a:lnTo>
                    <a:lnTo>
                      <a:pt x="131696" y="3504"/>
                    </a:lnTo>
                    <a:lnTo>
                      <a:pt x="131696" y="3504"/>
                    </a:lnTo>
                    <a:lnTo>
                      <a:pt x="131610" y="2735"/>
                    </a:lnTo>
                    <a:lnTo>
                      <a:pt x="131354" y="2137"/>
                    </a:lnTo>
                    <a:lnTo>
                      <a:pt x="131097" y="1538"/>
                    </a:lnTo>
                    <a:lnTo>
                      <a:pt x="130670" y="1026"/>
                    </a:lnTo>
                    <a:lnTo>
                      <a:pt x="130157" y="598"/>
                    </a:lnTo>
                    <a:lnTo>
                      <a:pt x="129559" y="257"/>
                    </a:lnTo>
                    <a:lnTo>
                      <a:pt x="128875" y="0"/>
                    </a:lnTo>
                    <a:lnTo>
                      <a:pt x="128192" y="0"/>
                    </a:lnTo>
                    <a:lnTo>
                      <a:pt x="128192" y="0"/>
                    </a:lnTo>
                    <a:close/>
                    <a:moveTo>
                      <a:pt x="65891" y="80932"/>
                    </a:moveTo>
                    <a:lnTo>
                      <a:pt x="65891" y="80932"/>
                    </a:lnTo>
                    <a:lnTo>
                      <a:pt x="65463" y="80846"/>
                    </a:lnTo>
                    <a:lnTo>
                      <a:pt x="65036" y="80761"/>
                    </a:lnTo>
                    <a:lnTo>
                      <a:pt x="64694" y="80504"/>
                    </a:lnTo>
                    <a:lnTo>
                      <a:pt x="64352" y="80248"/>
                    </a:lnTo>
                    <a:lnTo>
                      <a:pt x="64096" y="79991"/>
                    </a:lnTo>
                    <a:lnTo>
                      <a:pt x="63925" y="79650"/>
                    </a:lnTo>
                    <a:lnTo>
                      <a:pt x="63840" y="79222"/>
                    </a:lnTo>
                    <a:lnTo>
                      <a:pt x="63754" y="78795"/>
                    </a:lnTo>
                    <a:lnTo>
                      <a:pt x="63754" y="78795"/>
                    </a:lnTo>
                    <a:lnTo>
                      <a:pt x="63840" y="78368"/>
                    </a:lnTo>
                    <a:lnTo>
                      <a:pt x="63925" y="78026"/>
                    </a:lnTo>
                    <a:lnTo>
                      <a:pt x="64096" y="77599"/>
                    </a:lnTo>
                    <a:lnTo>
                      <a:pt x="64352" y="77342"/>
                    </a:lnTo>
                    <a:lnTo>
                      <a:pt x="64694" y="77086"/>
                    </a:lnTo>
                    <a:lnTo>
                      <a:pt x="65036" y="76915"/>
                    </a:lnTo>
                    <a:lnTo>
                      <a:pt x="65463" y="76744"/>
                    </a:lnTo>
                    <a:lnTo>
                      <a:pt x="65891" y="76744"/>
                    </a:lnTo>
                    <a:lnTo>
                      <a:pt x="65891" y="76744"/>
                    </a:lnTo>
                    <a:lnTo>
                      <a:pt x="66233" y="76744"/>
                    </a:lnTo>
                    <a:lnTo>
                      <a:pt x="66660" y="76915"/>
                    </a:lnTo>
                    <a:lnTo>
                      <a:pt x="67002" y="77086"/>
                    </a:lnTo>
                    <a:lnTo>
                      <a:pt x="67344" y="77342"/>
                    </a:lnTo>
                    <a:lnTo>
                      <a:pt x="67600" y="77599"/>
                    </a:lnTo>
                    <a:lnTo>
                      <a:pt x="67771" y="78026"/>
                    </a:lnTo>
                    <a:lnTo>
                      <a:pt x="67856" y="78368"/>
                    </a:lnTo>
                    <a:lnTo>
                      <a:pt x="67942" y="78795"/>
                    </a:lnTo>
                    <a:lnTo>
                      <a:pt x="67942" y="78795"/>
                    </a:lnTo>
                    <a:lnTo>
                      <a:pt x="67856" y="79222"/>
                    </a:lnTo>
                    <a:lnTo>
                      <a:pt x="67771" y="79650"/>
                    </a:lnTo>
                    <a:lnTo>
                      <a:pt x="67600" y="79991"/>
                    </a:lnTo>
                    <a:lnTo>
                      <a:pt x="67344" y="80248"/>
                    </a:lnTo>
                    <a:lnTo>
                      <a:pt x="67002" y="80504"/>
                    </a:lnTo>
                    <a:lnTo>
                      <a:pt x="66660" y="80761"/>
                    </a:lnTo>
                    <a:lnTo>
                      <a:pt x="66233" y="80846"/>
                    </a:lnTo>
                    <a:lnTo>
                      <a:pt x="65891" y="80932"/>
                    </a:lnTo>
                    <a:lnTo>
                      <a:pt x="65891" y="80932"/>
                    </a:lnTo>
                    <a:close/>
                    <a:moveTo>
                      <a:pt x="126568" y="74009"/>
                    </a:moveTo>
                    <a:lnTo>
                      <a:pt x="5128" y="74009"/>
                    </a:lnTo>
                    <a:lnTo>
                      <a:pt x="5128" y="4871"/>
                    </a:lnTo>
                    <a:lnTo>
                      <a:pt x="126568" y="4871"/>
                    </a:lnTo>
                    <a:lnTo>
                      <a:pt x="126568" y="7400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385;p62">
                <a:extLst>
                  <a:ext uri="{FF2B5EF4-FFF2-40B4-BE49-F238E27FC236}">
                    <a16:creationId xmlns:a16="http://schemas.microsoft.com/office/drawing/2014/main" id="{C181D0C7-A0A7-CED7-EE34-12A51AA9BEBD}"/>
                  </a:ext>
                </a:extLst>
              </p:cNvPr>
              <p:cNvSpPr/>
              <p:nvPr/>
            </p:nvSpPr>
            <p:spPr>
              <a:xfrm>
                <a:off x="6190338" y="3255200"/>
                <a:ext cx="219300" cy="219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" name="Google Shape;1386;p62">
            <a:extLst>
              <a:ext uri="{FF2B5EF4-FFF2-40B4-BE49-F238E27FC236}">
                <a16:creationId xmlns:a16="http://schemas.microsoft.com/office/drawing/2014/main" id="{526F66C5-AC67-7B78-9415-BCC97A5BD818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215375" y="2822931"/>
            <a:ext cx="2719081" cy="137664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</a:t>
            </a:r>
            <a:endParaRPr dirty="0"/>
          </a:p>
        </p:txBody>
      </p:sp>
      <p:sp>
        <p:nvSpPr>
          <p:cNvPr id="788" name="Google Shape;788;p39"/>
          <p:cNvSpPr txBox="1">
            <a:spLocks noGrp="1"/>
          </p:cNvSpPr>
          <p:nvPr>
            <p:ph type="title" idx="5"/>
          </p:nvPr>
        </p:nvSpPr>
        <p:spPr>
          <a:xfrm>
            <a:off x="1149290" y="145077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89" name="Google Shape;789;p39"/>
          <p:cNvSpPr txBox="1">
            <a:spLocks noGrp="1"/>
          </p:cNvSpPr>
          <p:nvPr>
            <p:ph type="title" idx="6"/>
          </p:nvPr>
        </p:nvSpPr>
        <p:spPr>
          <a:xfrm>
            <a:off x="1149290" y="30365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90" name="Google Shape;790;p39"/>
          <p:cNvSpPr txBox="1">
            <a:spLocks noGrp="1"/>
          </p:cNvSpPr>
          <p:nvPr>
            <p:ph type="title" idx="7"/>
          </p:nvPr>
        </p:nvSpPr>
        <p:spPr>
          <a:xfrm>
            <a:off x="3848565" y="145077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91" name="Google Shape;791;p39"/>
          <p:cNvSpPr txBox="1">
            <a:spLocks noGrp="1"/>
          </p:cNvSpPr>
          <p:nvPr>
            <p:ph type="title" idx="8"/>
          </p:nvPr>
        </p:nvSpPr>
        <p:spPr>
          <a:xfrm>
            <a:off x="3848565" y="30365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92" name="Google Shape;792;p39"/>
          <p:cNvSpPr txBox="1">
            <a:spLocks noGrp="1"/>
          </p:cNvSpPr>
          <p:nvPr>
            <p:ph type="subTitle" idx="9"/>
          </p:nvPr>
        </p:nvSpPr>
        <p:spPr>
          <a:xfrm>
            <a:off x="1050888" y="2010167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Research Problem</a:t>
            </a:r>
            <a:endParaRPr sz="1800" dirty="0"/>
          </a:p>
        </p:txBody>
      </p:sp>
      <p:sp>
        <p:nvSpPr>
          <p:cNvPr id="793" name="Google Shape;793;p39"/>
          <p:cNvSpPr txBox="1">
            <a:spLocks noGrp="1"/>
          </p:cNvSpPr>
          <p:nvPr>
            <p:ph type="subTitle" idx="13"/>
          </p:nvPr>
        </p:nvSpPr>
        <p:spPr>
          <a:xfrm>
            <a:off x="3750163" y="2010167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Dataset</a:t>
            </a:r>
            <a:endParaRPr sz="1800" dirty="0"/>
          </a:p>
        </p:txBody>
      </p:sp>
      <p:sp>
        <p:nvSpPr>
          <p:cNvPr id="794" name="Google Shape;794;p39"/>
          <p:cNvSpPr txBox="1">
            <a:spLocks noGrp="1"/>
          </p:cNvSpPr>
          <p:nvPr>
            <p:ph type="subTitle" idx="14"/>
          </p:nvPr>
        </p:nvSpPr>
        <p:spPr>
          <a:xfrm>
            <a:off x="1050888" y="3596042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Pre-Processing</a:t>
            </a:r>
            <a:endParaRPr sz="1800" dirty="0"/>
          </a:p>
        </p:txBody>
      </p:sp>
      <p:sp>
        <p:nvSpPr>
          <p:cNvPr id="795" name="Google Shape;795;p39"/>
          <p:cNvSpPr txBox="1">
            <a:spLocks noGrp="1"/>
          </p:cNvSpPr>
          <p:nvPr>
            <p:ph type="subTitle" idx="15"/>
          </p:nvPr>
        </p:nvSpPr>
        <p:spPr>
          <a:xfrm>
            <a:off x="3750163" y="3596042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ML Algorithms</a:t>
            </a:r>
            <a:endParaRPr sz="1800" dirty="0"/>
          </a:p>
        </p:txBody>
      </p:sp>
      <p:grpSp>
        <p:nvGrpSpPr>
          <p:cNvPr id="796" name="Google Shape;796;p39"/>
          <p:cNvGrpSpPr/>
          <p:nvPr/>
        </p:nvGrpSpPr>
        <p:grpSpPr>
          <a:xfrm>
            <a:off x="7693775" y="907125"/>
            <a:ext cx="1032900" cy="876850"/>
            <a:chOff x="3909700" y="4088025"/>
            <a:chExt cx="1032900" cy="876850"/>
          </a:xfrm>
        </p:grpSpPr>
        <p:sp>
          <p:nvSpPr>
            <p:cNvPr id="797" name="Google Shape;797;p39"/>
            <p:cNvSpPr/>
            <p:nvPr/>
          </p:nvSpPr>
          <p:spPr>
            <a:xfrm>
              <a:off x="3909700" y="4088025"/>
              <a:ext cx="1032900" cy="876850"/>
            </a:xfrm>
            <a:custGeom>
              <a:avLst/>
              <a:gdLst/>
              <a:ahLst/>
              <a:cxnLst/>
              <a:rect l="l" t="t" r="r" b="b"/>
              <a:pathLst>
                <a:path w="41316" h="35074" extrusionOk="0">
                  <a:moveTo>
                    <a:pt x="29460" y="0"/>
                  </a:moveTo>
                  <a:cubicBezTo>
                    <a:pt x="28834" y="0"/>
                    <a:pt x="28199" y="155"/>
                    <a:pt x="27611" y="481"/>
                  </a:cubicBezTo>
                  <a:lnTo>
                    <a:pt x="2501" y="14435"/>
                  </a:lnTo>
                  <a:cubicBezTo>
                    <a:pt x="667" y="15471"/>
                    <a:pt x="1" y="17769"/>
                    <a:pt x="1025" y="19614"/>
                  </a:cubicBezTo>
                  <a:lnTo>
                    <a:pt x="8525" y="33116"/>
                  </a:lnTo>
                  <a:cubicBezTo>
                    <a:pt x="9223" y="34366"/>
                    <a:pt x="10518" y="35073"/>
                    <a:pt x="11856" y="35073"/>
                  </a:cubicBezTo>
                  <a:cubicBezTo>
                    <a:pt x="12482" y="35073"/>
                    <a:pt x="13117" y="34919"/>
                    <a:pt x="13705" y="34592"/>
                  </a:cubicBezTo>
                  <a:lnTo>
                    <a:pt x="38815" y="20638"/>
                  </a:lnTo>
                  <a:cubicBezTo>
                    <a:pt x="40660" y="19602"/>
                    <a:pt x="41315" y="17305"/>
                    <a:pt x="40291" y="15447"/>
                  </a:cubicBezTo>
                  <a:lnTo>
                    <a:pt x="32790" y="1957"/>
                  </a:lnTo>
                  <a:cubicBezTo>
                    <a:pt x="32093" y="708"/>
                    <a:pt x="30798" y="0"/>
                    <a:pt x="29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3941850" y="4147950"/>
              <a:ext cx="859950" cy="559925"/>
            </a:xfrm>
            <a:custGeom>
              <a:avLst/>
              <a:gdLst/>
              <a:ahLst/>
              <a:cxnLst/>
              <a:rect l="l" t="t" r="r" b="b"/>
              <a:pathLst>
                <a:path w="34398" h="22397" extrusionOk="0">
                  <a:moveTo>
                    <a:pt x="31766" y="1"/>
                  </a:moveTo>
                  <a:lnTo>
                    <a:pt x="0" y="17658"/>
                  </a:lnTo>
                  <a:lnTo>
                    <a:pt x="2632" y="22397"/>
                  </a:lnTo>
                  <a:lnTo>
                    <a:pt x="34398" y="4740"/>
                  </a:lnTo>
                  <a:lnTo>
                    <a:pt x="31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4130575" y="4354825"/>
              <a:ext cx="626575" cy="405725"/>
            </a:xfrm>
            <a:custGeom>
              <a:avLst/>
              <a:gdLst/>
              <a:ahLst/>
              <a:cxnLst/>
              <a:rect l="l" t="t" r="r" b="b"/>
              <a:pathLst>
                <a:path w="25063" h="16229" extrusionOk="0">
                  <a:moveTo>
                    <a:pt x="23205" y="1"/>
                  </a:moveTo>
                  <a:lnTo>
                    <a:pt x="0" y="12907"/>
                  </a:lnTo>
                  <a:lnTo>
                    <a:pt x="1857" y="16229"/>
                  </a:lnTo>
                  <a:lnTo>
                    <a:pt x="25063" y="3335"/>
                  </a:lnTo>
                  <a:lnTo>
                    <a:pt x="232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4209750" y="4752500"/>
              <a:ext cx="153600" cy="125925"/>
            </a:xfrm>
            <a:custGeom>
              <a:avLst/>
              <a:gdLst/>
              <a:ahLst/>
              <a:cxnLst/>
              <a:rect l="l" t="t" r="r" b="b"/>
              <a:pathLst>
                <a:path w="6144" h="5037" extrusionOk="0">
                  <a:moveTo>
                    <a:pt x="4846" y="0"/>
                  </a:moveTo>
                  <a:lnTo>
                    <a:pt x="0" y="2691"/>
                  </a:lnTo>
                  <a:lnTo>
                    <a:pt x="1310" y="5037"/>
                  </a:lnTo>
                  <a:lnTo>
                    <a:pt x="6144" y="2358"/>
                  </a:lnTo>
                  <a:lnTo>
                    <a:pt x="4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4539850" y="4476875"/>
              <a:ext cx="238725" cy="132475"/>
            </a:xfrm>
            <a:custGeom>
              <a:avLst/>
              <a:gdLst/>
              <a:ahLst/>
              <a:cxnLst/>
              <a:rect l="l" t="t" r="r" b="b"/>
              <a:pathLst>
                <a:path w="9549" h="5299" fill="none" extrusionOk="0">
                  <a:moveTo>
                    <a:pt x="0" y="5299"/>
                  </a:moveTo>
                  <a:lnTo>
                    <a:pt x="9549" y="0"/>
                  </a:lnTo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4552650" y="4499200"/>
              <a:ext cx="238150" cy="132475"/>
            </a:xfrm>
            <a:custGeom>
              <a:avLst/>
              <a:gdLst/>
              <a:ahLst/>
              <a:cxnLst/>
              <a:rect l="l" t="t" r="r" b="b"/>
              <a:pathLst>
                <a:path w="9526" h="5299" fill="none" extrusionOk="0">
                  <a:moveTo>
                    <a:pt x="0" y="5299"/>
                  </a:moveTo>
                  <a:lnTo>
                    <a:pt x="9525" y="0"/>
                  </a:lnTo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4564850" y="4521825"/>
              <a:ext cx="238750" cy="132775"/>
            </a:xfrm>
            <a:custGeom>
              <a:avLst/>
              <a:gdLst/>
              <a:ahLst/>
              <a:cxnLst/>
              <a:rect l="l" t="t" r="r" b="b"/>
              <a:pathLst>
                <a:path w="9550" h="5311" fill="none" extrusionOk="0">
                  <a:moveTo>
                    <a:pt x="0" y="5310"/>
                  </a:moveTo>
                  <a:lnTo>
                    <a:pt x="9549" y="0"/>
                  </a:lnTo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4577650" y="4544150"/>
              <a:ext cx="238150" cy="132775"/>
            </a:xfrm>
            <a:custGeom>
              <a:avLst/>
              <a:gdLst/>
              <a:ahLst/>
              <a:cxnLst/>
              <a:rect l="l" t="t" r="r" b="b"/>
              <a:pathLst>
                <a:path w="9526" h="5311" fill="none" extrusionOk="0">
                  <a:moveTo>
                    <a:pt x="0" y="5310"/>
                  </a:moveTo>
                  <a:lnTo>
                    <a:pt x="9525" y="0"/>
                  </a:lnTo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4035025" y="4373000"/>
              <a:ext cx="238450" cy="132775"/>
            </a:xfrm>
            <a:custGeom>
              <a:avLst/>
              <a:gdLst/>
              <a:ahLst/>
              <a:cxnLst/>
              <a:rect l="l" t="t" r="r" b="b"/>
              <a:pathLst>
                <a:path w="9538" h="5311" fill="none" extrusionOk="0">
                  <a:moveTo>
                    <a:pt x="0" y="5310"/>
                  </a:moveTo>
                  <a:lnTo>
                    <a:pt x="9537" y="0"/>
                  </a:lnTo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90;p39">
            <a:extLst>
              <a:ext uri="{FF2B5EF4-FFF2-40B4-BE49-F238E27FC236}">
                <a16:creationId xmlns:a16="http://schemas.microsoft.com/office/drawing/2014/main" id="{04751C0B-0343-165E-723B-9227BE3C327B}"/>
              </a:ext>
            </a:extLst>
          </p:cNvPr>
          <p:cNvSpPr txBox="1">
            <a:spLocks/>
          </p:cNvSpPr>
          <p:nvPr/>
        </p:nvSpPr>
        <p:spPr>
          <a:xfrm>
            <a:off x="6394544" y="1450775"/>
            <a:ext cx="734700" cy="44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ga"/>
              <a:buNone/>
              <a:defRPr sz="3000" b="1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11" name="Google Shape;791;p39">
            <a:extLst>
              <a:ext uri="{FF2B5EF4-FFF2-40B4-BE49-F238E27FC236}">
                <a16:creationId xmlns:a16="http://schemas.microsoft.com/office/drawing/2014/main" id="{D30E56BE-1718-4F51-482D-FDBE77D6F5CB}"/>
              </a:ext>
            </a:extLst>
          </p:cNvPr>
          <p:cNvSpPr txBox="1">
            <a:spLocks/>
          </p:cNvSpPr>
          <p:nvPr/>
        </p:nvSpPr>
        <p:spPr>
          <a:xfrm>
            <a:off x="6394544" y="3036583"/>
            <a:ext cx="734700" cy="44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ga"/>
              <a:buNone/>
              <a:defRPr sz="3000" b="1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12" name="Google Shape;793;p39">
            <a:extLst>
              <a:ext uri="{FF2B5EF4-FFF2-40B4-BE49-F238E27FC236}">
                <a16:creationId xmlns:a16="http://schemas.microsoft.com/office/drawing/2014/main" id="{A3F61BDA-981D-89F5-34A3-EDADA1DABB7C}"/>
              </a:ext>
            </a:extLst>
          </p:cNvPr>
          <p:cNvSpPr txBox="1">
            <a:spLocks/>
          </p:cNvSpPr>
          <p:nvPr/>
        </p:nvSpPr>
        <p:spPr>
          <a:xfrm>
            <a:off x="6296142" y="2010167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dirty="0"/>
              <a:t>Exploratory Analysis</a:t>
            </a:r>
          </a:p>
        </p:txBody>
      </p:sp>
      <p:sp>
        <p:nvSpPr>
          <p:cNvPr id="13" name="Google Shape;795;p39">
            <a:extLst>
              <a:ext uri="{FF2B5EF4-FFF2-40B4-BE49-F238E27FC236}">
                <a16:creationId xmlns:a16="http://schemas.microsoft.com/office/drawing/2014/main" id="{B329B2D6-8EB4-73CB-1769-7CA0AF6BAAEB}"/>
              </a:ext>
            </a:extLst>
          </p:cNvPr>
          <p:cNvSpPr txBox="1">
            <a:spLocks/>
          </p:cNvSpPr>
          <p:nvPr/>
        </p:nvSpPr>
        <p:spPr>
          <a:xfrm>
            <a:off x="6296142" y="3596042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dirty="0"/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41" descr="Different sizes of piggybanks in pastel colors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14526" r="14526"/>
          <a:stretch/>
        </p:blipFill>
        <p:spPr>
          <a:xfrm>
            <a:off x="2111250" y="2832875"/>
            <a:ext cx="4921500" cy="4624500"/>
          </a:xfrm>
          <a:prstGeom prst="ellipse">
            <a:avLst/>
          </a:prstGeom>
        </p:spPr>
      </p:pic>
      <p:sp>
        <p:nvSpPr>
          <p:cNvPr id="822" name="Google Shape;822;p41"/>
          <p:cNvSpPr txBox="1">
            <a:spLocks noGrp="1"/>
          </p:cNvSpPr>
          <p:nvPr>
            <p:ph type="title"/>
          </p:nvPr>
        </p:nvSpPr>
        <p:spPr>
          <a:xfrm>
            <a:off x="2038200" y="1352525"/>
            <a:ext cx="556575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Problem</a:t>
            </a:r>
            <a:endParaRPr dirty="0"/>
          </a:p>
        </p:txBody>
      </p:sp>
      <p:sp>
        <p:nvSpPr>
          <p:cNvPr id="823" name="Google Shape;823;p41"/>
          <p:cNvSpPr txBox="1">
            <a:spLocks noGrp="1"/>
          </p:cNvSpPr>
          <p:nvPr>
            <p:ph type="title" idx="2"/>
          </p:nvPr>
        </p:nvSpPr>
        <p:spPr>
          <a:xfrm>
            <a:off x="3981750" y="539500"/>
            <a:ext cx="118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25" name="Google Shape;825;p41"/>
          <p:cNvSpPr/>
          <p:nvPr/>
        </p:nvSpPr>
        <p:spPr>
          <a:xfrm>
            <a:off x="1574088" y="382025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1"/>
          <p:cNvSpPr/>
          <p:nvPr/>
        </p:nvSpPr>
        <p:spPr>
          <a:xfrm>
            <a:off x="1998700" y="433047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7" name="Google Shape;827;p41"/>
          <p:cNvGrpSpPr/>
          <p:nvPr/>
        </p:nvGrpSpPr>
        <p:grpSpPr>
          <a:xfrm flipH="1">
            <a:off x="7171200" y="4134300"/>
            <a:ext cx="1099850" cy="1546350"/>
            <a:chOff x="3790650" y="352550"/>
            <a:chExt cx="1099850" cy="1546350"/>
          </a:xfrm>
        </p:grpSpPr>
        <p:sp>
          <p:nvSpPr>
            <p:cNvPr id="828" name="Google Shape;828;p41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0" name="Google Shape;830;p41"/>
          <p:cNvSpPr/>
          <p:nvPr/>
        </p:nvSpPr>
        <p:spPr>
          <a:xfrm>
            <a:off x="6191038" y="344647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" name="Google Shape;831;p41"/>
          <p:cNvGrpSpPr/>
          <p:nvPr/>
        </p:nvGrpSpPr>
        <p:grpSpPr>
          <a:xfrm flipH="1">
            <a:off x="1902450" y="2982725"/>
            <a:ext cx="1099850" cy="1546350"/>
            <a:chOff x="3790650" y="352550"/>
            <a:chExt cx="1099850" cy="1546350"/>
          </a:xfrm>
        </p:grpSpPr>
        <p:sp>
          <p:nvSpPr>
            <p:cNvPr id="832" name="Google Shape;832;p41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41"/>
          <p:cNvGrpSpPr/>
          <p:nvPr/>
        </p:nvGrpSpPr>
        <p:grpSpPr>
          <a:xfrm>
            <a:off x="6705975" y="4427188"/>
            <a:ext cx="559600" cy="559600"/>
            <a:chOff x="6905625" y="3039500"/>
            <a:chExt cx="559600" cy="559600"/>
          </a:xfrm>
        </p:grpSpPr>
        <p:sp>
          <p:nvSpPr>
            <p:cNvPr id="835" name="Google Shape;835;p41"/>
            <p:cNvSpPr/>
            <p:nvPr/>
          </p:nvSpPr>
          <p:spPr>
            <a:xfrm>
              <a:off x="6905625" y="3039500"/>
              <a:ext cx="559600" cy="559600"/>
            </a:xfrm>
            <a:custGeom>
              <a:avLst/>
              <a:gdLst/>
              <a:ahLst/>
              <a:cxnLst/>
              <a:rect l="l" t="t" r="r" b="b"/>
              <a:pathLst>
                <a:path w="22384" h="22384" extrusionOk="0">
                  <a:moveTo>
                    <a:pt x="11192" y="0"/>
                  </a:moveTo>
                  <a:cubicBezTo>
                    <a:pt x="5013" y="0"/>
                    <a:pt x="0" y="5013"/>
                    <a:pt x="0" y="11192"/>
                  </a:cubicBezTo>
                  <a:cubicBezTo>
                    <a:pt x="0" y="17383"/>
                    <a:pt x="5013" y="22384"/>
                    <a:pt x="11192" y="22384"/>
                  </a:cubicBezTo>
                  <a:cubicBezTo>
                    <a:pt x="17371" y="22384"/>
                    <a:pt x="22384" y="17383"/>
                    <a:pt x="22384" y="11192"/>
                  </a:cubicBezTo>
                  <a:cubicBezTo>
                    <a:pt x="22384" y="5013"/>
                    <a:pt x="17371" y="0"/>
                    <a:pt x="1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6924675" y="3058550"/>
              <a:ext cx="521500" cy="521800"/>
            </a:xfrm>
            <a:custGeom>
              <a:avLst/>
              <a:gdLst/>
              <a:ahLst/>
              <a:cxnLst/>
              <a:rect l="l" t="t" r="r" b="b"/>
              <a:pathLst>
                <a:path w="20860" h="20872" extrusionOk="0">
                  <a:moveTo>
                    <a:pt x="10430" y="0"/>
                  </a:moveTo>
                  <a:cubicBezTo>
                    <a:pt x="4667" y="0"/>
                    <a:pt x="0" y="4679"/>
                    <a:pt x="0" y="10430"/>
                  </a:cubicBezTo>
                  <a:cubicBezTo>
                    <a:pt x="0" y="16193"/>
                    <a:pt x="4667" y="20872"/>
                    <a:pt x="10430" y="20872"/>
                  </a:cubicBezTo>
                  <a:cubicBezTo>
                    <a:pt x="16193" y="20872"/>
                    <a:pt x="20860" y="16193"/>
                    <a:pt x="20860" y="10430"/>
                  </a:cubicBezTo>
                  <a:cubicBezTo>
                    <a:pt x="20860" y="4679"/>
                    <a:pt x="16193" y="0"/>
                    <a:pt x="10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6940725" y="3103975"/>
              <a:ext cx="489375" cy="431825"/>
            </a:xfrm>
            <a:custGeom>
              <a:avLst/>
              <a:gdLst/>
              <a:ahLst/>
              <a:cxnLst/>
              <a:rect l="l" t="t" r="r" b="b"/>
              <a:pathLst>
                <a:path w="19575" h="17273" extrusionOk="0">
                  <a:moveTo>
                    <a:pt x="9798" y="1"/>
                  </a:moveTo>
                  <a:cubicBezTo>
                    <a:pt x="6375" y="1"/>
                    <a:pt x="3138" y="2046"/>
                    <a:pt x="1787" y="5410"/>
                  </a:cubicBezTo>
                  <a:cubicBezTo>
                    <a:pt x="1" y="9839"/>
                    <a:pt x="2156" y="14864"/>
                    <a:pt x="6573" y="16650"/>
                  </a:cubicBezTo>
                  <a:cubicBezTo>
                    <a:pt x="7629" y="17072"/>
                    <a:pt x="8718" y="17273"/>
                    <a:pt x="9788" y="17273"/>
                  </a:cubicBezTo>
                  <a:cubicBezTo>
                    <a:pt x="13212" y="17273"/>
                    <a:pt x="16449" y="15225"/>
                    <a:pt x="17801" y="11852"/>
                  </a:cubicBezTo>
                  <a:cubicBezTo>
                    <a:pt x="19575" y="7434"/>
                    <a:pt x="17432" y="2398"/>
                    <a:pt x="13014" y="624"/>
                  </a:cubicBezTo>
                  <a:cubicBezTo>
                    <a:pt x="11959" y="201"/>
                    <a:pt x="10869" y="1"/>
                    <a:pt x="9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7026175" y="3465425"/>
              <a:ext cx="100025" cy="61650"/>
            </a:xfrm>
            <a:custGeom>
              <a:avLst/>
              <a:gdLst/>
              <a:ahLst/>
              <a:cxnLst/>
              <a:rect l="l" t="t" r="r" b="b"/>
              <a:pathLst>
                <a:path w="4001" h="2466" fill="none" extrusionOk="0">
                  <a:moveTo>
                    <a:pt x="4001" y="2466"/>
                  </a:moveTo>
                  <a:cubicBezTo>
                    <a:pt x="2417" y="2001"/>
                    <a:pt x="1048" y="1132"/>
                    <a:pt x="0" y="1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7204450" y="3252025"/>
              <a:ext cx="200950" cy="282500"/>
            </a:xfrm>
            <a:custGeom>
              <a:avLst/>
              <a:gdLst/>
              <a:ahLst/>
              <a:cxnLst/>
              <a:rect l="l" t="t" r="r" b="b"/>
              <a:pathLst>
                <a:path w="8038" h="11300" fill="none" extrusionOk="0">
                  <a:moveTo>
                    <a:pt x="7442" y="0"/>
                  </a:moveTo>
                  <a:cubicBezTo>
                    <a:pt x="7966" y="1596"/>
                    <a:pt x="8038" y="3334"/>
                    <a:pt x="7549" y="5060"/>
                  </a:cubicBezTo>
                  <a:cubicBezTo>
                    <a:pt x="6537" y="8608"/>
                    <a:pt x="3454" y="11002"/>
                    <a:pt x="1" y="11299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7101175" y="3180575"/>
              <a:ext cx="189625" cy="216425"/>
            </a:xfrm>
            <a:custGeom>
              <a:avLst/>
              <a:gdLst/>
              <a:ahLst/>
              <a:cxnLst/>
              <a:rect l="l" t="t" r="r" b="b"/>
              <a:pathLst>
                <a:path w="7585" h="8657" extrusionOk="0">
                  <a:moveTo>
                    <a:pt x="2191" y="1"/>
                  </a:moveTo>
                  <a:lnTo>
                    <a:pt x="2322" y="3525"/>
                  </a:lnTo>
                  <a:lnTo>
                    <a:pt x="2322" y="3525"/>
                  </a:lnTo>
                  <a:lnTo>
                    <a:pt x="1060" y="2906"/>
                  </a:lnTo>
                  <a:lnTo>
                    <a:pt x="774" y="3489"/>
                  </a:lnTo>
                  <a:lnTo>
                    <a:pt x="2346" y="4275"/>
                  </a:lnTo>
                  <a:lnTo>
                    <a:pt x="2382" y="5204"/>
                  </a:lnTo>
                  <a:lnTo>
                    <a:pt x="2263" y="5442"/>
                  </a:lnTo>
                  <a:lnTo>
                    <a:pt x="286" y="4466"/>
                  </a:lnTo>
                  <a:lnTo>
                    <a:pt x="0" y="5049"/>
                  </a:lnTo>
                  <a:lnTo>
                    <a:pt x="1977" y="6025"/>
                  </a:lnTo>
                  <a:lnTo>
                    <a:pt x="905" y="8192"/>
                  </a:lnTo>
                  <a:lnTo>
                    <a:pt x="1858" y="8657"/>
                  </a:lnTo>
                  <a:lnTo>
                    <a:pt x="2929" y="6502"/>
                  </a:lnTo>
                  <a:lnTo>
                    <a:pt x="4882" y="7478"/>
                  </a:lnTo>
                  <a:lnTo>
                    <a:pt x="5180" y="6894"/>
                  </a:lnTo>
                  <a:lnTo>
                    <a:pt x="3203" y="5918"/>
                  </a:lnTo>
                  <a:lnTo>
                    <a:pt x="3322" y="5668"/>
                  </a:lnTo>
                  <a:lnTo>
                    <a:pt x="4084" y="5132"/>
                  </a:lnTo>
                  <a:lnTo>
                    <a:pt x="5656" y="5918"/>
                  </a:lnTo>
                  <a:lnTo>
                    <a:pt x="5954" y="5335"/>
                  </a:lnTo>
                  <a:lnTo>
                    <a:pt x="4691" y="4704"/>
                  </a:lnTo>
                  <a:lnTo>
                    <a:pt x="7585" y="2680"/>
                  </a:lnTo>
                  <a:lnTo>
                    <a:pt x="6680" y="2227"/>
                  </a:lnTo>
                  <a:lnTo>
                    <a:pt x="3239" y="4656"/>
                  </a:lnTo>
                  <a:lnTo>
                    <a:pt x="3096" y="453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552" t="11459" r="25552" b="6861"/>
          <a:stretch/>
        </p:blipFill>
        <p:spPr>
          <a:xfrm rot="10800000">
            <a:off x="2111250" y="-2478825"/>
            <a:ext cx="4921500" cy="4624500"/>
          </a:xfrm>
          <a:prstGeom prst="ellipse">
            <a:avLst/>
          </a:prstGeom>
        </p:spPr>
      </p:pic>
      <p:sp>
        <p:nvSpPr>
          <p:cNvPr id="811" name="Google Shape;811;p40"/>
          <p:cNvSpPr txBox="1">
            <a:spLocks noGrp="1"/>
          </p:cNvSpPr>
          <p:nvPr>
            <p:ph type="title"/>
          </p:nvPr>
        </p:nvSpPr>
        <p:spPr>
          <a:xfrm>
            <a:off x="2135550" y="2336851"/>
            <a:ext cx="4872900" cy="10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812" name="Google Shape;812;p40"/>
          <p:cNvSpPr txBox="1">
            <a:spLocks noGrp="1"/>
          </p:cNvSpPr>
          <p:nvPr>
            <p:ph type="subTitle" idx="1"/>
          </p:nvPr>
        </p:nvSpPr>
        <p:spPr>
          <a:xfrm>
            <a:off x="2135550" y="3539626"/>
            <a:ext cx="4872900" cy="11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 process of loan approval is a critical aspect of financial institutions, as it directly impacts the institution's profitability and risk management. This project aims to analyze and visualize the patterns and trends in loan approval decisions.</a:t>
            </a:r>
          </a:p>
        </p:txBody>
      </p:sp>
      <p:sp>
        <p:nvSpPr>
          <p:cNvPr id="813" name="Google Shape;813;p40"/>
          <p:cNvSpPr/>
          <p:nvPr/>
        </p:nvSpPr>
        <p:spPr>
          <a:xfrm>
            <a:off x="6496700" y="24997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40"/>
          <p:cNvGrpSpPr/>
          <p:nvPr/>
        </p:nvGrpSpPr>
        <p:grpSpPr>
          <a:xfrm flipH="1">
            <a:off x="5751063" y="-794625"/>
            <a:ext cx="1099850" cy="1546350"/>
            <a:chOff x="3790650" y="352550"/>
            <a:chExt cx="1099850" cy="1546350"/>
          </a:xfrm>
        </p:grpSpPr>
        <p:sp>
          <p:nvSpPr>
            <p:cNvPr id="815" name="Google Shape;815;p40"/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0"/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>
          <a:extLst>
            <a:ext uri="{FF2B5EF4-FFF2-40B4-BE49-F238E27FC236}">
              <a16:creationId xmlns:a16="http://schemas.microsoft.com/office/drawing/2014/main" id="{6C1A6D16-9297-8CBC-DF3B-A5296E568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41" descr="Rows of gold and silver bars">
            <a:extLst>
              <a:ext uri="{FF2B5EF4-FFF2-40B4-BE49-F238E27FC236}">
                <a16:creationId xmlns:a16="http://schemas.microsoft.com/office/drawing/2014/main" id="{79E803B8-A5A3-1924-C54E-746DDAF9E533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10092" r="10092"/>
          <a:stretch/>
        </p:blipFill>
        <p:spPr>
          <a:xfrm>
            <a:off x="2111250" y="2832875"/>
            <a:ext cx="4921500" cy="4624500"/>
          </a:xfrm>
          <a:prstGeom prst="ellipse">
            <a:avLst/>
          </a:prstGeom>
        </p:spPr>
      </p:pic>
      <p:sp>
        <p:nvSpPr>
          <p:cNvPr id="822" name="Google Shape;822;p41">
            <a:extLst>
              <a:ext uri="{FF2B5EF4-FFF2-40B4-BE49-F238E27FC236}">
                <a16:creationId xmlns:a16="http://schemas.microsoft.com/office/drawing/2014/main" id="{589CF646-85DE-71B0-3458-20B790AE65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9121" y="1343769"/>
            <a:ext cx="556575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823" name="Google Shape;823;p41">
            <a:extLst>
              <a:ext uri="{FF2B5EF4-FFF2-40B4-BE49-F238E27FC236}">
                <a16:creationId xmlns:a16="http://schemas.microsoft.com/office/drawing/2014/main" id="{2E461661-FF48-EE21-967A-76DD4D1610B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81750" y="539500"/>
            <a:ext cx="118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25" name="Google Shape;825;p41">
            <a:extLst>
              <a:ext uri="{FF2B5EF4-FFF2-40B4-BE49-F238E27FC236}">
                <a16:creationId xmlns:a16="http://schemas.microsoft.com/office/drawing/2014/main" id="{EF2A59A5-5A8E-C17D-F1B3-2317229A7D82}"/>
              </a:ext>
            </a:extLst>
          </p:cNvPr>
          <p:cNvSpPr/>
          <p:nvPr/>
        </p:nvSpPr>
        <p:spPr>
          <a:xfrm>
            <a:off x="1574088" y="382025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1">
            <a:extLst>
              <a:ext uri="{FF2B5EF4-FFF2-40B4-BE49-F238E27FC236}">
                <a16:creationId xmlns:a16="http://schemas.microsoft.com/office/drawing/2014/main" id="{829E3008-EA1E-DC6A-F0EA-1F62766E132F}"/>
              </a:ext>
            </a:extLst>
          </p:cNvPr>
          <p:cNvSpPr/>
          <p:nvPr/>
        </p:nvSpPr>
        <p:spPr>
          <a:xfrm>
            <a:off x="1998700" y="433047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7" name="Google Shape;827;p41">
            <a:extLst>
              <a:ext uri="{FF2B5EF4-FFF2-40B4-BE49-F238E27FC236}">
                <a16:creationId xmlns:a16="http://schemas.microsoft.com/office/drawing/2014/main" id="{6DDBA900-81E0-EE45-6984-43FEBF3B4D7E}"/>
              </a:ext>
            </a:extLst>
          </p:cNvPr>
          <p:cNvGrpSpPr/>
          <p:nvPr/>
        </p:nvGrpSpPr>
        <p:grpSpPr>
          <a:xfrm flipH="1">
            <a:off x="7171200" y="4134300"/>
            <a:ext cx="1099850" cy="1546350"/>
            <a:chOff x="3790650" y="352550"/>
            <a:chExt cx="1099850" cy="1546350"/>
          </a:xfrm>
        </p:grpSpPr>
        <p:sp>
          <p:nvSpPr>
            <p:cNvPr id="828" name="Google Shape;828;p41">
              <a:extLst>
                <a:ext uri="{FF2B5EF4-FFF2-40B4-BE49-F238E27FC236}">
                  <a16:creationId xmlns:a16="http://schemas.microsoft.com/office/drawing/2014/main" id="{D65B3F5E-3673-AF0A-DAC0-C2219E10C366}"/>
                </a:ext>
              </a:extLst>
            </p:cNvPr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1">
              <a:extLst>
                <a:ext uri="{FF2B5EF4-FFF2-40B4-BE49-F238E27FC236}">
                  <a16:creationId xmlns:a16="http://schemas.microsoft.com/office/drawing/2014/main" id="{0D28EAC2-EFCE-A270-71DD-F6E147E6E547}"/>
                </a:ext>
              </a:extLst>
            </p:cNvPr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0" name="Google Shape;830;p41">
            <a:extLst>
              <a:ext uri="{FF2B5EF4-FFF2-40B4-BE49-F238E27FC236}">
                <a16:creationId xmlns:a16="http://schemas.microsoft.com/office/drawing/2014/main" id="{BCAFB761-F261-ABBB-8BBC-54FC5352A8C8}"/>
              </a:ext>
            </a:extLst>
          </p:cNvPr>
          <p:cNvSpPr/>
          <p:nvPr/>
        </p:nvSpPr>
        <p:spPr>
          <a:xfrm>
            <a:off x="6191038" y="344647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" name="Google Shape;831;p41">
            <a:extLst>
              <a:ext uri="{FF2B5EF4-FFF2-40B4-BE49-F238E27FC236}">
                <a16:creationId xmlns:a16="http://schemas.microsoft.com/office/drawing/2014/main" id="{2623FE9B-C1A9-2D9F-DE77-F4C0C4C64434}"/>
              </a:ext>
            </a:extLst>
          </p:cNvPr>
          <p:cNvGrpSpPr/>
          <p:nvPr/>
        </p:nvGrpSpPr>
        <p:grpSpPr>
          <a:xfrm flipH="1">
            <a:off x="1902450" y="2982725"/>
            <a:ext cx="1099850" cy="1546350"/>
            <a:chOff x="3790650" y="352550"/>
            <a:chExt cx="1099850" cy="1546350"/>
          </a:xfrm>
        </p:grpSpPr>
        <p:sp>
          <p:nvSpPr>
            <p:cNvPr id="832" name="Google Shape;832;p41">
              <a:extLst>
                <a:ext uri="{FF2B5EF4-FFF2-40B4-BE49-F238E27FC236}">
                  <a16:creationId xmlns:a16="http://schemas.microsoft.com/office/drawing/2014/main" id="{E13C0507-90A9-1CB6-A5DA-14810069D78B}"/>
                </a:ext>
              </a:extLst>
            </p:cNvPr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1">
              <a:extLst>
                <a:ext uri="{FF2B5EF4-FFF2-40B4-BE49-F238E27FC236}">
                  <a16:creationId xmlns:a16="http://schemas.microsoft.com/office/drawing/2014/main" id="{74B0A0C9-BADA-6FB7-9C62-A4CF3DA572EC}"/>
                </a:ext>
              </a:extLst>
            </p:cNvPr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41">
            <a:extLst>
              <a:ext uri="{FF2B5EF4-FFF2-40B4-BE49-F238E27FC236}">
                <a16:creationId xmlns:a16="http://schemas.microsoft.com/office/drawing/2014/main" id="{3FBDEB87-F5F5-6A79-584C-0B9FFE6FFF2E}"/>
              </a:ext>
            </a:extLst>
          </p:cNvPr>
          <p:cNvGrpSpPr/>
          <p:nvPr/>
        </p:nvGrpSpPr>
        <p:grpSpPr>
          <a:xfrm>
            <a:off x="6705975" y="4427188"/>
            <a:ext cx="559600" cy="559600"/>
            <a:chOff x="6905625" y="3039500"/>
            <a:chExt cx="559600" cy="559600"/>
          </a:xfrm>
        </p:grpSpPr>
        <p:sp>
          <p:nvSpPr>
            <p:cNvPr id="835" name="Google Shape;835;p41">
              <a:extLst>
                <a:ext uri="{FF2B5EF4-FFF2-40B4-BE49-F238E27FC236}">
                  <a16:creationId xmlns:a16="http://schemas.microsoft.com/office/drawing/2014/main" id="{1D785196-516D-46D4-E060-097661887580}"/>
                </a:ext>
              </a:extLst>
            </p:cNvPr>
            <p:cNvSpPr/>
            <p:nvPr/>
          </p:nvSpPr>
          <p:spPr>
            <a:xfrm>
              <a:off x="6905625" y="3039500"/>
              <a:ext cx="559600" cy="559600"/>
            </a:xfrm>
            <a:custGeom>
              <a:avLst/>
              <a:gdLst/>
              <a:ahLst/>
              <a:cxnLst/>
              <a:rect l="l" t="t" r="r" b="b"/>
              <a:pathLst>
                <a:path w="22384" h="22384" extrusionOk="0">
                  <a:moveTo>
                    <a:pt x="11192" y="0"/>
                  </a:moveTo>
                  <a:cubicBezTo>
                    <a:pt x="5013" y="0"/>
                    <a:pt x="0" y="5013"/>
                    <a:pt x="0" y="11192"/>
                  </a:cubicBezTo>
                  <a:cubicBezTo>
                    <a:pt x="0" y="17383"/>
                    <a:pt x="5013" y="22384"/>
                    <a:pt x="11192" y="22384"/>
                  </a:cubicBezTo>
                  <a:cubicBezTo>
                    <a:pt x="17371" y="22384"/>
                    <a:pt x="22384" y="17383"/>
                    <a:pt x="22384" y="11192"/>
                  </a:cubicBezTo>
                  <a:cubicBezTo>
                    <a:pt x="22384" y="5013"/>
                    <a:pt x="17371" y="0"/>
                    <a:pt x="1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1">
              <a:extLst>
                <a:ext uri="{FF2B5EF4-FFF2-40B4-BE49-F238E27FC236}">
                  <a16:creationId xmlns:a16="http://schemas.microsoft.com/office/drawing/2014/main" id="{AB5FA229-3DFB-8E43-40BA-4C000CD950EE}"/>
                </a:ext>
              </a:extLst>
            </p:cNvPr>
            <p:cNvSpPr/>
            <p:nvPr/>
          </p:nvSpPr>
          <p:spPr>
            <a:xfrm>
              <a:off x="6924675" y="3058550"/>
              <a:ext cx="521500" cy="521800"/>
            </a:xfrm>
            <a:custGeom>
              <a:avLst/>
              <a:gdLst/>
              <a:ahLst/>
              <a:cxnLst/>
              <a:rect l="l" t="t" r="r" b="b"/>
              <a:pathLst>
                <a:path w="20860" h="20872" extrusionOk="0">
                  <a:moveTo>
                    <a:pt x="10430" y="0"/>
                  </a:moveTo>
                  <a:cubicBezTo>
                    <a:pt x="4667" y="0"/>
                    <a:pt x="0" y="4679"/>
                    <a:pt x="0" y="10430"/>
                  </a:cubicBezTo>
                  <a:cubicBezTo>
                    <a:pt x="0" y="16193"/>
                    <a:pt x="4667" y="20872"/>
                    <a:pt x="10430" y="20872"/>
                  </a:cubicBezTo>
                  <a:cubicBezTo>
                    <a:pt x="16193" y="20872"/>
                    <a:pt x="20860" y="16193"/>
                    <a:pt x="20860" y="10430"/>
                  </a:cubicBezTo>
                  <a:cubicBezTo>
                    <a:pt x="20860" y="4679"/>
                    <a:pt x="16193" y="0"/>
                    <a:pt x="10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1">
              <a:extLst>
                <a:ext uri="{FF2B5EF4-FFF2-40B4-BE49-F238E27FC236}">
                  <a16:creationId xmlns:a16="http://schemas.microsoft.com/office/drawing/2014/main" id="{91AAAABF-4F53-A2F2-CCE6-0C077FB2F194}"/>
                </a:ext>
              </a:extLst>
            </p:cNvPr>
            <p:cNvSpPr/>
            <p:nvPr/>
          </p:nvSpPr>
          <p:spPr>
            <a:xfrm>
              <a:off x="6940725" y="3103975"/>
              <a:ext cx="489375" cy="431825"/>
            </a:xfrm>
            <a:custGeom>
              <a:avLst/>
              <a:gdLst/>
              <a:ahLst/>
              <a:cxnLst/>
              <a:rect l="l" t="t" r="r" b="b"/>
              <a:pathLst>
                <a:path w="19575" h="17273" extrusionOk="0">
                  <a:moveTo>
                    <a:pt x="9798" y="1"/>
                  </a:moveTo>
                  <a:cubicBezTo>
                    <a:pt x="6375" y="1"/>
                    <a:pt x="3138" y="2046"/>
                    <a:pt x="1787" y="5410"/>
                  </a:cubicBezTo>
                  <a:cubicBezTo>
                    <a:pt x="1" y="9839"/>
                    <a:pt x="2156" y="14864"/>
                    <a:pt x="6573" y="16650"/>
                  </a:cubicBezTo>
                  <a:cubicBezTo>
                    <a:pt x="7629" y="17072"/>
                    <a:pt x="8718" y="17273"/>
                    <a:pt x="9788" y="17273"/>
                  </a:cubicBezTo>
                  <a:cubicBezTo>
                    <a:pt x="13212" y="17273"/>
                    <a:pt x="16449" y="15225"/>
                    <a:pt x="17801" y="11852"/>
                  </a:cubicBezTo>
                  <a:cubicBezTo>
                    <a:pt x="19575" y="7434"/>
                    <a:pt x="17432" y="2398"/>
                    <a:pt x="13014" y="624"/>
                  </a:cubicBezTo>
                  <a:cubicBezTo>
                    <a:pt x="11959" y="201"/>
                    <a:pt x="10869" y="1"/>
                    <a:pt x="9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>
              <a:extLst>
                <a:ext uri="{FF2B5EF4-FFF2-40B4-BE49-F238E27FC236}">
                  <a16:creationId xmlns:a16="http://schemas.microsoft.com/office/drawing/2014/main" id="{8CD8E6E0-30B7-7566-7FE3-BE515311A0C1}"/>
                </a:ext>
              </a:extLst>
            </p:cNvPr>
            <p:cNvSpPr/>
            <p:nvPr/>
          </p:nvSpPr>
          <p:spPr>
            <a:xfrm>
              <a:off x="7026175" y="3465425"/>
              <a:ext cx="100025" cy="61650"/>
            </a:xfrm>
            <a:custGeom>
              <a:avLst/>
              <a:gdLst/>
              <a:ahLst/>
              <a:cxnLst/>
              <a:rect l="l" t="t" r="r" b="b"/>
              <a:pathLst>
                <a:path w="4001" h="2466" fill="none" extrusionOk="0">
                  <a:moveTo>
                    <a:pt x="4001" y="2466"/>
                  </a:moveTo>
                  <a:cubicBezTo>
                    <a:pt x="2417" y="2001"/>
                    <a:pt x="1048" y="1132"/>
                    <a:pt x="0" y="1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1">
              <a:extLst>
                <a:ext uri="{FF2B5EF4-FFF2-40B4-BE49-F238E27FC236}">
                  <a16:creationId xmlns:a16="http://schemas.microsoft.com/office/drawing/2014/main" id="{34118BEC-A861-76A5-6C4C-E87F0FC74712}"/>
                </a:ext>
              </a:extLst>
            </p:cNvPr>
            <p:cNvSpPr/>
            <p:nvPr/>
          </p:nvSpPr>
          <p:spPr>
            <a:xfrm>
              <a:off x="7204450" y="3252025"/>
              <a:ext cx="200950" cy="282500"/>
            </a:xfrm>
            <a:custGeom>
              <a:avLst/>
              <a:gdLst/>
              <a:ahLst/>
              <a:cxnLst/>
              <a:rect l="l" t="t" r="r" b="b"/>
              <a:pathLst>
                <a:path w="8038" h="11300" fill="none" extrusionOk="0">
                  <a:moveTo>
                    <a:pt x="7442" y="0"/>
                  </a:moveTo>
                  <a:cubicBezTo>
                    <a:pt x="7966" y="1596"/>
                    <a:pt x="8038" y="3334"/>
                    <a:pt x="7549" y="5060"/>
                  </a:cubicBezTo>
                  <a:cubicBezTo>
                    <a:pt x="6537" y="8608"/>
                    <a:pt x="3454" y="11002"/>
                    <a:pt x="1" y="11299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1">
              <a:extLst>
                <a:ext uri="{FF2B5EF4-FFF2-40B4-BE49-F238E27FC236}">
                  <a16:creationId xmlns:a16="http://schemas.microsoft.com/office/drawing/2014/main" id="{4C0FCB9B-4D2D-974F-1BB7-7133AC8893E2}"/>
                </a:ext>
              </a:extLst>
            </p:cNvPr>
            <p:cNvSpPr/>
            <p:nvPr/>
          </p:nvSpPr>
          <p:spPr>
            <a:xfrm>
              <a:off x="7101175" y="3180575"/>
              <a:ext cx="189625" cy="216425"/>
            </a:xfrm>
            <a:custGeom>
              <a:avLst/>
              <a:gdLst/>
              <a:ahLst/>
              <a:cxnLst/>
              <a:rect l="l" t="t" r="r" b="b"/>
              <a:pathLst>
                <a:path w="7585" h="8657" extrusionOk="0">
                  <a:moveTo>
                    <a:pt x="2191" y="1"/>
                  </a:moveTo>
                  <a:lnTo>
                    <a:pt x="2322" y="3525"/>
                  </a:lnTo>
                  <a:lnTo>
                    <a:pt x="2322" y="3525"/>
                  </a:lnTo>
                  <a:lnTo>
                    <a:pt x="1060" y="2906"/>
                  </a:lnTo>
                  <a:lnTo>
                    <a:pt x="774" y="3489"/>
                  </a:lnTo>
                  <a:lnTo>
                    <a:pt x="2346" y="4275"/>
                  </a:lnTo>
                  <a:lnTo>
                    <a:pt x="2382" y="5204"/>
                  </a:lnTo>
                  <a:lnTo>
                    <a:pt x="2263" y="5442"/>
                  </a:lnTo>
                  <a:lnTo>
                    <a:pt x="286" y="4466"/>
                  </a:lnTo>
                  <a:lnTo>
                    <a:pt x="0" y="5049"/>
                  </a:lnTo>
                  <a:lnTo>
                    <a:pt x="1977" y="6025"/>
                  </a:lnTo>
                  <a:lnTo>
                    <a:pt x="905" y="8192"/>
                  </a:lnTo>
                  <a:lnTo>
                    <a:pt x="1858" y="8657"/>
                  </a:lnTo>
                  <a:lnTo>
                    <a:pt x="2929" y="6502"/>
                  </a:lnTo>
                  <a:lnTo>
                    <a:pt x="4882" y="7478"/>
                  </a:lnTo>
                  <a:lnTo>
                    <a:pt x="5180" y="6894"/>
                  </a:lnTo>
                  <a:lnTo>
                    <a:pt x="3203" y="5918"/>
                  </a:lnTo>
                  <a:lnTo>
                    <a:pt x="3322" y="5668"/>
                  </a:lnTo>
                  <a:lnTo>
                    <a:pt x="4084" y="5132"/>
                  </a:lnTo>
                  <a:lnTo>
                    <a:pt x="5656" y="5918"/>
                  </a:lnTo>
                  <a:lnTo>
                    <a:pt x="5954" y="5335"/>
                  </a:lnTo>
                  <a:lnTo>
                    <a:pt x="4691" y="4704"/>
                  </a:lnTo>
                  <a:lnTo>
                    <a:pt x="7585" y="2680"/>
                  </a:lnTo>
                  <a:lnTo>
                    <a:pt x="6680" y="2227"/>
                  </a:lnTo>
                  <a:lnTo>
                    <a:pt x="3239" y="4656"/>
                  </a:lnTo>
                  <a:lnTo>
                    <a:pt x="3096" y="453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856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dataset</a:t>
            </a:r>
            <a:endParaRPr dirty="0"/>
          </a:p>
        </p:txBody>
      </p:sp>
      <p:sp>
        <p:nvSpPr>
          <p:cNvPr id="846" name="Google Shape;846;p42"/>
          <p:cNvSpPr txBox="1">
            <a:spLocks noGrp="1"/>
          </p:cNvSpPr>
          <p:nvPr>
            <p:ph type="subTitle" idx="1"/>
          </p:nvPr>
        </p:nvSpPr>
        <p:spPr>
          <a:xfrm>
            <a:off x="3358476" y="239166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The dataset has 14 columns</a:t>
            </a:r>
            <a:endParaRPr sz="1600" dirty="0"/>
          </a:p>
        </p:txBody>
      </p:sp>
      <p:sp>
        <p:nvSpPr>
          <p:cNvPr id="847" name="Google Shape;847;p42"/>
          <p:cNvSpPr txBox="1">
            <a:spLocks noGrp="1"/>
          </p:cNvSpPr>
          <p:nvPr>
            <p:ph type="subTitle" idx="2"/>
          </p:nvPr>
        </p:nvSpPr>
        <p:spPr>
          <a:xfrm>
            <a:off x="520163" y="2391148"/>
            <a:ext cx="2505600" cy="794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The dataset contains: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" sz="1600" dirty="0"/>
              <a:t>45000 rows of data from Kaggle (3.218 KB)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" sz="1600" dirty="0"/>
          </a:p>
        </p:txBody>
      </p:sp>
      <p:sp>
        <p:nvSpPr>
          <p:cNvPr id="848" name="Google Shape;848;p42"/>
          <p:cNvSpPr txBox="1">
            <a:spLocks noGrp="1"/>
          </p:cNvSpPr>
          <p:nvPr>
            <p:ph type="subTitle" idx="3"/>
          </p:nvPr>
        </p:nvSpPr>
        <p:spPr>
          <a:xfrm>
            <a:off x="3327815" y="1997164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Feautures</a:t>
            </a:r>
            <a:endParaRPr dirty="0"/>
          </a:p>
        </p:txBody>
      </p:sp>
      <p:sp>
        <p:nvSpPr>
          <p:cNvPr id="849" name="Google Shape;849;p42"/>
          <p:cNvSpPr txBox="1">
            <a:spLocks noGrp="1"/>
          </p:cNvSpPr>
          <p:nvPr>
            <p:ph type="subTitle" idx="4"/>
          </p:nvPr>
        </p:nvSpPr>
        <p:spPr>
          <a:xfrm>
            <a:off x="505540" y="1997164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Size</a:t>
            </a:r>
            <a:endParaRPr dirty="0"/>
          </a:p>
        </p:txBody>
      </p:sp>
      <p:grpSp>
        <p:nvGrpSpPr>
          <p:cNvPr id="850" name="Google Shape;850;p42"/>
          <p:cNvGrpSpPr/>
          <p:nvPr/>
        </p:nvGrpSpPr>
        <p:grpSpPr>
          <a:xfrm>
            <a:off x="4347411" y="1426684"/>
            <a:ext cx="449177" cy="449177"/>
            <a:chOff x="5426535" y="3451931"/>
            <a:chExt cx="449177" cy="449177"/>
          </a:xfrm>
        </p:grpSpPr>
        <p:sp>
          <p:nvSpPr>
            <p:cNvPr id="851" name="Google Shape;851;p42"/>
            <p:cNvSpPr/>
            <p:nvPr/>
          </p:nvSpPr>
          <p:spPr>
            <a:xfrm>
              <a:off x="5611877" y="3451931"/>
              <a:ext cx="78523" cy="79825"/>
            </a:xfrm>
            <a:custGeom>
              <a:avLst/>
              <a:gdLst/>
              <a:ahLst/>
              <a:cxnLst/>
              <a:rect l="l" t="t" r="r" b="b"/>
              <a:pathLst>
                <a:path w="2714" h="2759" extrusionOk="0">
                  <a:moveTo>
                    <a:pt x="1379" y="1"/>
                  </a:moveTo>
                  <a:cubicBezTo>
                    <a:pt x="623" y="1"/>
                    <a:pt x="0" y="623"/>
                    <a:pt x="0" y="1380"/>
                  </a:cubicBezTo>
                  <a:cubicBezTo>
                    <a:pt x="0" y="2136"/>
                    <a:pt x="623" y="2758"/>
                    <a:pt x="1379" y="2758"/>
                  </a:cubicBezTo>
                  <a:cubicBezTo>
                    <a:pt x="2135" y="2758"/>
                    <a:pt x="2714" y="2136"/>
                    <a:pt x="2714" y="1380"/>
                  </a:cubicBezTo>
                  <a:cubicBezTo>
                    <a:pt x="2714" y="623"/>
                    <a:pt x="2135" y="1"/>
                    <a:pt x="1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5426535" y="3540725"/>
              <a:ext cx="449177" cy="360383"/>
            </a:xfrm>
            <a:custGeom>
              <a:avLst/>
              <a:gdLst/>
              <a:ahLst/>
              <a:cxnLst/>
              <a:rect l="l" t="t" r="r" b="b"/>
              <a:pathLst>
                <a:path w="15525" h="12456" extrusionOk="0">
                  <a:moveTo>
                    <a:pt x="9297" y="3248"/>
                  </a:moveTo>
                  <a:lnTo>
                    <a:pt x="9297" y="4182"/>
                  </a:lnTo>
                  <a:lnTo>
                    <a:pt x="6228" y="4182"/>
                  </a:lnTo>
                  <a:lnTo>
                    <a:pt x="6228" y="3248"/>
                  </a:lnTo>
                  <a:close/>
                  <a:moveTo>
                    <a:pt x="5027" y="5294"/>
                  </a:moveTo>
                  <a:lnTo>
                    <a:pt x="5027" y="6228"/>
                  </a:lnTo>
                  <a:lnTo>
                    <a:pt x="4004" y="6228"/>
                  </a:lnTo>
                  <a:lnTo>
                    <a:pt x="4004" y="5294"/>
                  </a:lnTo>
                  <a:close/>
                  <a:moveTo>
                    <a:pt x="3693" y="1"/>
                  </a:moveTo>
                  <a:lnTo>
                    <a:pt x="3693" y="2759"/>
                  </a:lnTo>
                  <a:lnTo>
                    <a:pt x="3515" y="2892"/>
                  </a:lnTo>
                  <a:cubicBezTo>
                    <a:pt x="3292" y="3026"/>
                    <a:pt x="3159" y="3159"/>
                    <a:pt x="2981" y="3337"/>
                  </a:cubicBezTo>
                  <a:cubicBezTo>
                    <a:pt x="2536" y="3782"/>
                    <a:pt x="2225" y="4316"/>
                    <a:pt x="2002" y="4894"/>
                  </a:cubicBezTo>
                  <a:lnTo>
                    <a:pt x="1913" y="5205"/>
                  </a:lnTo>
                  <a:lnTo>
                    <a:pt x="1" y="5205"/>
                  </a:lnTo>
                  <a:lnTo>
                    <a:pt x="1" y="7207"/>
                  </a:lnTo>
                  <a:lnTo>
                    <a:pt x="3826" y="9831"/>
                  </a:lnTo>
                  <a:lnTo>
                    <a:pt x="3826" y="12456"/>
                  </a:lnTo>
                  <a:lnTo>
                    <a:pt x="5072" y="12456"/>
                  </a:lnTo>
                  <a:lnTo>
                    <a:pt x="5739" y="10365"/>
                  </a:lnTo>
                  <a:lnTo>
                    <a:pt x="9520" y="10365"/>
                  </a:lnTo>
                  <a:lnTo>
                    <a:pt x="10187" y="12456"/>
                  </a:lnTo>
                  <a:lnTo>
                    <a:pt x="11433" y="12456"/>
                  </a:lnTo>
                  <a:lnTo>
                    <a:pt x="11433" y="9876"/>
                  </a:lnTo>
                  <a:lnTo>
                    <a:pt x="11655" y="9742"/>
                  </a:lnTo>
                  <a:cubicBezTo>
                    <a:pt x="11877" y="9609"/>
                    <a:pt x="12100" y="9431"/>
                    <a:pt x="12278" y="9208"/>
                  </a:cubicBezTo>
                  <a:cubicBezTo>
                    <a:pt x="13078" y="8452"/>
                    <a:pt x="13479" y="7385"/>
                    <a:pt x="13479" y="6273"/>
                  </a:cubicBezTo>
                  <a:lnTo>
                    <a:pt x="13479" y="5294"/>
                  </a:lnTo>
                  <a:cubicBezTo>
                    <a:pt x="13479" y="4983"/>
                    <a:pt x="13746" y="4716"/>
                    <a:pt x="14057" y="4716"/>
                  </a:cubicBezTo>
                  <a:lnTo>
                    <a:pt x="14146" y="4716"/>
                  </a:lnTo>
                  <a:cubicBezTo>
                    <a:pt x="14413" y="4760"/>
                    <a:pt x="14635" y="4983"/>
                    <a:pt x="14635" y="5294"/>
                  </a:cubicBezTo>
                  <a:lnTo>
                    <a:pt x="14635" y="6317"/>
                  </a:lnTo>
                  <a:lnTo>
                    <a:pt x="15525" y="6317"/>
                  </a:lnTo>
                  <a:lnTo>
                    <a:pt x="15525" y="5294"/>
                  </a:lnTo>
                  <a:cubicBezTo>
                    <a:pt x="15525" y="4449"/>
                    <a:pt x="14858" y="3782"/>
                    <a:pt x="14057" y="3782"/>
                  </a:cubicBezTo>
                  <a:cubicBezTo>
                    <a:pt x="14027" y="3767"/>
                    <a:pt x="13993" y="3762"/>
                    <a:pt x="13956" y="3762"/>
                  </a:cubicBezTo>
                  <a:cubicBezTo>
                    <a:pt x="13884" y="3762"/>
                    <a:pt x="13805" y="3782"/>
                    <a:pt x="13746" y="3782"/>
                  </a:cubicBezTo>
                  <a:cubicBezTo>
                    <a:pt x="13434" y="3871"/>
                    <a:pt x="13167" y="4004"/>
                    <a:pt x="12945" y="4227"/>
                  </a:cubicBezTo>
                  <a:cubicBezTo>
                    <a:pt x="12233" y="2937"/>
                    <a:pt x="10854" y="2136"/>
                    <a:pt x="9342" y="2136"/>
                  </a:cubicBezTo>
                  <a:lnTo>
                    <a:pt x="5828" y="2136"/>
                  </a:lnTo>
                  <a:lnTo>
                    <a:pt x="5739" y="1780"/>
                  </a:lnTo>
                  <a:cubicBezTo>
                    <a:pt x="5605" y="1380"/>
                    <a:pt x="5383" y="1024"/>
                    <a:pt x="5072" y="757"/>
                  </a:cubicBezTo>
                  <a:cubicBezTo>
                    <a:pt x="4716" y="357"/>
                    <a:pt x="4227" y="90"/>
                    <a:pt x="3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42"/>
          <p:cNvGrpSpPr/>
          <p:nvPr/>
        </p:nvGrpSpPr>
        <p:grpSpPr>
          <a:xfrm>
            <a:off x="1583299" y="1426684"/>
            <a:ext cx="350083" cy="449177"/>
            <a:chOff x="3977422" y="3436481"/>
            <a:chExt cx="350083" cy="449177"/>
          </a:xfrm>
        </p:grpSpPr>
        <p:sp>
          <p:nvSpPr>
            <p:cNvPr id="854" name="Google Shape;854;p42"/>
            <p:cNvSpPr/>
            <p:nvPr/>
          </p:nvSpPr>
          <p:spPr>
            <a:xfrm>
              <a:off x="4027620" y="3574200"/>
              <a:ext cx="250989" cy="311458"/>
            </a:xfrm>
            <a:custGeom>
              <a:avLst/>
              <a:gdLst/>
              <a:ahLst/>
              <a:cxnLst/>
              <a:rect l="l" t="t" r="r" b="b"/>
              <a:pathLst>
                <a:path w="8675" h="10765" extrusionOk="0">
                  <a:moveTo>
                    <a:pt x="4760" y="2981"/>
                  </a:moveTo>
                  <a:lnTo>
                    <a:pt x="4760" y="3603"/>
                  </a:lnTo>
                  <a:cubicBezTo>
                    <a:pt x="5116" y="3692"/>
                    <a:pt x="5427" y="3870"/>
                    <a:pt x="5738" y="4093"/>
                  </a:cubicBezTo>
                  <a:lnTo>
                    <a:pt x="5783" y="4093"/>
                  </a:lnTo>
                  <a:lnTo>
                    <a:pt x="5160" y="4760"/>
                  </a:lnTo>
                  <a:cubicBezTo>
                    <a:pt x="4929" y="4595"/>
                    <a:pt x="4649" y="4503"/>
                    <a:pt x="4357" y="4503"/>
                  </a:cubicBezTo>
                  <a:cubicBezTo>
                    <a:pt x="4255" y="4503"/>
                    <a:pt x="4151" y="4514"/>
                    <a:pt x="4048" y="4537"/>
                  </a:cubicBezTo>
                  <a:cubicBezTo>
                    <a:pt x="3915" y="4537"/>
                    <a:pt x="3781" y="4671"/>
                    <a:pt x="3737" y="4849"/>
                  </a:cubicBezTo>
                  <a:cubicBezTo>
                    <a:pt x="3737" y="4982"/>
                    <a:pt x="3781" y="5071"/>
                    <a:pt x="3826" y="5160"/>
                  </a:cubicBezTo>
                  <a:cubicBezTo>
                    <a:pt x="3959" y="5205"/>
                    <a:pt x="4404" y="5383"/>
                    <a:pt x="4893" y="5561"/>
                  </a:cubicBezTo>
                  <a:cubicBezTo>
                    <a:pt x="5872" y="5916"/>
                    <a:pt x="6094" y="6628"/>
                    <a:pt x="6005" y="7162"/>
                  </a:cubicBezTo>
                  <a:cubicBezTo>
                    <a:pt x="5961" y="7518"/>
                    <a:pt x="5783" y="7829"/>
                    <a:pt x="5471" y="8007"/>
                  </a:cubicBezTo>
                  <a:cubicBezTo>
                    <a:pt x="5249" y="8185"/>
                    <a:pt x="5027" y="8274"/>
                    <a:pt x="4760" y="8318"/>
                  </a:cubicBezTo>
                  <a:lnTo>
                    <a:pt x="4760" y="8941"/>
                  </a:lnTo>
                  <a:lnTo>
                    <a:pt x="3870" y="8941"/>
                  </a:lnTo>
                  <a:lnTo>
                    <a:pt x="3870" y="8318"/>
                  </a:lnTo>
                  <a:cubicBezTo>
                    <a:pt x="3425" y="8185"/>
                    <a:pt x="3025" y="7963"/>
                    <a:pt x="2714" y="7651"/>
                  </a:cubicBezTo>
                  <a:lnTo>
                    <a:pt x="2402" y="7295"/>
                  </a:lnTo>
                  <a:lnTo>
                    <a:pt x="3114" y="6717"/>
                  </a:lnTo>
                  <a:lnTo>
                    <a:pt x="3381" y="7028"/>
                  </a:lnTo>
                  <a:cubicBezTo>
                    <a:pt x="3648" y="7295"/>
                    <a:pt x="3959" y="7429"/>
                    <a:pt x="4359" y="7473"/>
                  </a:cubicBezTo>
                  <a:lnTo>
                    <a:pt x="4493" y="7473"/>
                  </a:lnTo>
                  <a:cubicBezTo>
                    <a:pt x="4760" y="7473"/>
                    <a:pt x="5027" y="7295"/>
                    <a:pt x="5116" y="6984"/>
                  </a:cubicBezTo>
                  <a:cubicBezTo>
                    <a:pt x="5160" y="6673"/>
                    <a:pt x="4760" y="6495"/>
                    <a:pt x="4582" y="6450"/>
                  </a:cubicBezTo>
                  <a:cubicBezTo>
                    <a:pt x="4004" y="6228"/>
                    <a:pt x="3470" y="5961"/>
                    <a:pt x="3425" y="5961"/>
                  </a:cubicBezTo>
                  <a:cubicBezTo>
                    <a:pt x="3425" y="5961"/>
                    <a:pt x="3381" y="5961"/>
                    <a:pt x="3381" y="5916"/>
                  </a:cubicBezTo>
                  <a:cubicBezTo>
                    <a:pt x="2981" y="5694"/>
                    <a:pt x="2758" y="5205"/>
                    <a:pt x="2803" y="4760"/>
                  </a:cubicBezTo>
                  <a:cubicBezTo>
                    <a:pt x="2892" y="4226"/>
                    <a:pt x="3292" y="3781"/>
                    <a:pt x="3781" y="3648"/>
                  </a:cubicBezTo>
                  <a:lnTo>
                    <a:pt x="3870" y="3648"/>
                  </a:lnTo>
                  <a:lnTo>
                    <a:pt x="3870" y="2981"/>
                  </a:lnTo>
                  <a:close/>
                  <a:moveTo>
                    <a:pt x="4359" y="0"/>
                  </a:moveTo>
                  <a:cubicBezTo>
                    <a:pt x="2892" y="1424"/>
                    <a:pt x="45" y="4626"/>
                    <a:pt x="45" y="6450"/>
                  </a:cubicBezTo>
                  <a:cubicBezTo>
                    <a:pt x="0" y="7607"/>
                    <a:pt x="445" y="8719"/>
                    <a:pt x="1290" y="9519"/>
                  </a:cubicBezTo>
                  <a:cubicBezTo>
                    <a:pt x="2046" y="10276"/>
                    <a:pt x="3114" y="10765"/>
                    <a:pt x="4226" y="10765"/>
                  </a:cubicBezTo>
                  <a:lnTo>
                    <a:pt x="4359" y="10765"/>
                  </a:lnTo>
                  <a:cubicBezTo>
                    <a:pt x="6717" y="10765"/>
                    <a:pt x="8630" y="8852"/>
                    <a:pt x="8674" y="6495"/>
                  </a:cubicBezTo>
                  <a:cubicBezTo>
                    <a:pt x="8674" y="4626"/>
                    <a:pt x="5783" y="1424"/>
                    <a:pt x="4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3977422" y="3436481"/>
              <a:ext cx="350083" cy="378408"/>
            </a:xfrm>
            <a:custGeom>
              <a:avLst/>
              <a:gdLst/>
              <a:ahLst/>
              <a:cxnLst/>
              <a:rect l="l" t="t" r="r" b="b"/>
              <a:pathLst>
                <a:path w="12100" h="13079" extrusionOk="0">
                  <a:moveTo>
                    <a:pt x="6094" y="1"/>
                  </a:moveTo>
                  <a:cubicBezTo>
                    <a:pt x="5516" y="579"/>
                    <a:pt x="4360" y="2136"/>
                    <a:pt x="3159" y="3559"/>
                  </a:cubicBezTo>
                  <a:cubicBezTo>
                    <a:pt x="1112" y="6050"/>
                    <a:pt x="0" y="8096"/>
                    <a:pt x="0" y="9475"/>
                  </a:cubicBezTo>
                  <a:cubicBezTo>
                    <a:pt x="0" y="10765"/>
                    <a:pt x="401" y="12011"/>
                    <a:pt x="1157" y="13034"/>
                  </a:cubicBezTo>
                  <a:cubicBezTo>
                    <a:pt x="935" y="12456"/>
                    <a:pt x="801" y="11833"/>
                    <a:pt x="846" y="11210"/>
                  </a:cubicBezTo>
                  <a:cubicBezTo>
                    <a:pt x="846" y="10009"/>
                    <a:pt x="1691" y="8408"/>
                    <a:pt x="3337" y="6406"/>
                  </a:cubicBezTo>
                  <a:cubicBezTo>
                    <a:pt x="4093" y="5472"/>
                    <a:pt x="4893" y="4582"/>
                    <a:pt x="5783" y="3782"/>
                  </a:cubicBezTo>
                  <a:lnTo>
                    <a:pt x="6094" y="3470"/>
                  </a:lnTo>
                  <a:lnTo>
                    <a:pt x="6406" y="3782"/>
                  </a:lnTo>
                  <a:cubicBezTo>
                    <a:pt x="7251" y="4627"/>
                    <a:pt x="8052" y="5472"/>
                    <a:pt x="8808" y="6406"/>
                  </a:cubicBezTo>
                  <a:cubicBezTo>
                    <a:pt x="10454" y="8408"/>
                    <a:pt x="11254" y="10054"/>
                    <a:pt x="11254" y="11255"/>
                  </a:cubicBezTo>
                  <a:cubicBezTo>
                    <a:pt x="11254" y="11877"/>
                    <a:pt x="11165" y="12500"/>
                    <a:pt x="10943" y="13078"/>
                  </a:cubicBezTo>
                  <a:cubicBezTo>
                    <a:pt x="11699" y="12055"/>
                    <a:pt x="12099" y="10810"/>
                    <a:pt x="12099" y="9520"/>
                  </a:cubicBezTo>
                  <a:cubicBezTo>
                    <a:pt x="12099" y="8141"/>
                    <a:pt x="11032" y="6095"/>
                    <a:pt x="8986" y="3604"/>
                  </a:cubicBezTo>
                  <a:cubicBezTo>
                    <a:pt x="7829" y="2136"/>
                    <a:pt x="6628" y="579"/>
                    <a:pt x="6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82;p43">
            <a:extLst>
              <a:ext uri="{FF2B5EF4-FFF2-40B4-BE49-F238E27FC236}">
                <a16:creationId xmlns:a16="http://schemas.microsoft.com/office/drawing/2014/main" id="{B34AA3D9-A8DA-280F-9258-22235FFF0680}"/>
              </a:ext>
            </a:extLst>
          </p:cNvPr>
          <p:cNvGrpSpPr/>
          <p:nvPr/>
        </p:nvGrpSpPr>
        <p:grpSpPr>
          <a:xfrm>
            <a:off x="6891763" y="1389679"/>
            <a:ext cx="429879" cy="452418"/>
            <a:chOff x="1664732" y="4139801"/>
            <a:chExt cx="429879" cy="452418"/>
          </a:xfrm>
        </p:grpSpPr>
        <p:sp>
          <p:nvSpPr>
            <p:cNvPr id="3" name="Google Shape;883;p43">
              <a:extLst>
                <a:ext uri="{FF2B5EF4-FFF2-40B4-BE49-F238E27FC236}">
                  <a16:creationId xmlns:a16="http://schemas.microsoft.com/office/drawing/2014/main" id="{C27BAFA7-DB9B-DA1D-697D-3C092F639854}"/>
                </a:ext>
              </a:extLst>
            </p:cNvPr>
            <p:cNvSpPr/>
            <p:nvPr/>
          </p:nvSpPr>
          <p:spPr>
            <a:xfrm>
              <a:off x="2041838" y="4229261"/>
              <a:ext cx="52773" cy="79825"/>
            </a:xfrm>
            <a:custGeom>
              <a:avLst/>
              <a:gdLst/>
              <a:ahLst/>
              <a:cxnLst/>
              <a:rect l="l" t="t" r="r" b="b"/>
              <a:pathLst>
                <a:path w="1824" h="2759" extrusionOk="0">
                  <a:moveTo>
                    <a:pt x="0" y="0"/>
                  </a:moveTo>
                  <a:lnTo>
                    <a:pt x="0" y="935"/>
                  </a:lnTo>
                  <a:lnTo>
                    <a:pt x="934" y="935"/>
                  </a:lnTo>
                  <a:lnTo>
                    <a:pt x="934" y="0"/>
                  </a:lnTo>
                  <a:close/>
                  <a:moveTo>
                    <a:pt x="934" y="935"/>
                  </a:moveTo>
                  <a:lnTo>
                    <a:pt x="934" y="1824"/>
                  </a:lnTo>
                  <a:lnTo>
                    <a:pt x="0" y="1824"/>
                  </a:lnTo>
                  <a:lnTo>
                    <a:pt x="0" y="2758"/>
                  </a:lnTo>
                  <a:lnTo>
                    <a:pt x="934" y="2758"/>
                  </a:lnTo>
                  <a:lnTo>
                    <a:pt x="934" y="1869"/>
                  </a:lnTo>
                  <a:lnTo>
                    <a:pt x="1824" y="1869"/>
                  </a:lnTo>
                  <a:lnTo>
                    <a:pt x="1824" y="9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84;p43">
              <a:extLst>
                <a:ext uri="{FF2B5EF4-FFF2-40B4-BE49-F238E27FC236}">
                  <a16:creationId xmlns:a16="http://schemas.microsoft.com/office/drawing/2014/main" id="{F21099BE-4424-8F71-483C-6EBA9D26D6B0}"/>
                </a:ext>
              </a:extLst>
            </p:cNvPr>
            <p:cNvSpPr/>
            <p:nvPr/>
          </p:nvSpPr>
          <p:spPr>
            <a:xfrm>
              <a:off x="1664732" y="4139801"/>
              <a:ext cx="404158" cy="452418"/>
            </a:xfrm>
            <a:custGeom>
              <a:avLst/>
              <a:gdLst/>
              <a:ahLst/>
              <a:cxnLst/>
              <a:rect l="l" t="t" r="r" b="b"/>
              <a:pathLst>
                <a:path w="13969" h="15637" extrusionOk="0">
                  <a:moveTo>
                    <a:pt x="7563" y="7718"/>
                  </a:moveTo>
                  <a:lnTo>
                    <a:pt x="7563" y="8430"/>
                  </a:lnTo>
                  <a:cubicBezTo>
                    <a:pt x="7830" y="8519"/>
                    <a:pt x="8141" y="8653"/>
                    <a:pt x="8363" y="8831"/>
                  </a:cubicBezTo>
                  <a:lnTo>
                    <a:pt x="7830" y="9542"/>
                  </a:lnTo>
                  <a:cubicBezTo>
                    <a:pt x="7632" y="9377"/>
                    <a:pt x="7385" y="9286"/>
                    <a:pt x="7144" y="9286"/>
                  </a:cubicBezTo>
                  <a:cubicBezTo>
                    <a:pt x="7059" y="9286"/>
                    <a:pt x="6976" y="9297"/>
                    <a:pt x="6896" y="9320"/>
                  </a:cubicBezTo>
                  <a:cubicBezTo>
                    <a:pt x="6673" y="9409"/>
                    <a:pt x="6629" y="9542"/>
                    <a:pt x="6629" y="9587"/>
                  </a:cubicBezTo>
                  <a:cubicBezTo>
                    <a:pt x="6629" y="9676"/>
                    <a:pt x="6629" y="9720"/>
                    <a:pt x="6718" y="9765"/>
                  </a:cubicBezTo>
                  <a:cubicBezTo>
                    <a:pt x="6807" y="9854"/>
                    <a:pt x="7207" y="9987"/>
                    <a:pt x="7652" y="10165"/>
                  </a:cubicBezTo>
                  <a:cubicBezTo>
                    <a:pt x="8319" y="10298"/>
                    <a:pt x="8719" y="10921"/>
                    <a:pt x="8675" y="11633"/>
                  </a:cubicBezTo>
                  <a:cubicBezTo>
                    <a:pt x="8541" y="12167"/>
                    <a:pt x="8097" y="12611"/>
                    <a:pt x="7563" y="12700"/>
                  </a:cubicBezTo>
                  <a:lnTo>
                    <a:pt x="7563" y="13412"/>
                  </a:lnTo>
                  <a:lnTo>
                    <a:pt x="6629" y="13412"/>
                  </a:lnTo>
                  <a:lnTo>
                    <a:pt x="6629" y="12656"/>
                  </a:lnTo>
                  <a:cubicBezTo>
                    <a:pt x="6228" y="12567"/>
                    <a:pt x="5873" y="12389"/>
                    <a:pt x="5650" y="12078"/>
                  </a:cubicBezTo>
                  <a:lnTo>
                    <a:pt x="5339" y="11766"/>
                  </a:lnTo>
                  <a:lnTo>
                    <a:pt x="6006" y="11144"/>
                  </a:lnTo>
                  <a:lnTo>
                    <a:pt x="6317" y="11455"/>
                  </a:lnTo>
                  <a:cubicBezTo>
                    <a:pt x="6495" y="11677"/>
                    <a:pt x="6807" y="11811"/>
                    <a:pt x="7118" y="11811"/>
                  </a:cubicBezTo>
                  <a:lnTo>
                    <a:pt x="7207" y="11811"/>
                  </a:lnTo>
                  <a:cubicBezTo>
                    <a:pt x="7230" y="11815"/>
                    <a:pt x="7253" y="11818"/>
                    <a:pt x="7276" y="11818"/>
                  </a:cubicBezTo>
                  <a:cubicBezTo>
                    <a:pt x="7474" y="11818"/>
                    <a:pt x="7661" y="11654"/>
                    <a:pt x="7741" y="11455"/>
                  </a:cubicBezTo>
                  <a:cubicBezTo>
                    <a:pt x="7785" y="11233"/>
                    <a:pt x="7429" y="11055"/>
                    <a:pt x="7296" y="11010"/>
                  </a:cubicBezTo>
                  <a:cubicBezTo>
                    <a:pt x="6762" y="10832"/>
                    <a:pt x="6273" y="10610"/>
                    <a:pt x="6273" y="10610"/>
                  </a:cubicBezTo>
                  <a:lnTo>
                    <a:pt x="6228" y="10565"/>
                  </a:lnTo>
                  <a:cubicBezTo>
                    <a:pt x="5828" y="10298"/>
                    <a:pt x="5650" y="9898"/>
                    <a:pt x="5695" y="9453"/>
                  </a:cubicBezTo>
                  <a:cubicBezTo>
                    <a:pt x="5784" y="8964"/>
                    <a:pt x="6139" y="8564"/>
                    <a:pt x="6629" y="8475"/>
                  </a:cubicBezTo>
                  <a:lnTo>
                    <a:pt x="6629" y="7718"/>
                  </a:lnTo>
                  <a:close/>
                  <a:moveTo>
                    <a:pt x="8875" y="1"/>
                  </a:moveTo>
                  <a:cubicBezTo>
                    <a:pt x="7663" y="1"/>
                    <a:pt x="6451" y="824"/>
                    <a:pt x="6540" y="2470"/>
                  </a:cubicBezTo>
                  <a:lnTo>
                    <a:pt x="6540" y="4249"/>
                  </a:lnTo>
                  <a:lnTo>
                    <a:pt x="5428" y="4249"/>
                  </a:lnTo>
                  <a:lnTo>
                    <a:pt x="5205" y="5939"/>
                  </a:lnTo>
                  <a:lnTo>
                    <a:pt x="4938" y="6028"/>
                  </a:lnTo>
                  <a:cubicBezTo>
                    <a:pt x="1" y="8252"/>
                    <a:pt x="1558" y="15636"/>
                    <a:pt x="6985" y="15636"/>
                  </a:cubicBezTo>
                  <a:cubicBezTo>
                    <a:pt x="12367" y="15636"/>
                    <a:pt x="13968" y="8252"/>
                    <a:pt x="9031" y="6028"/>
                  </a:cubicBezTo>
                  <a:lnTo>
                    <a:pt x="8764" y="5939"/>
                  </a:lnTo>
                  <a:lnTo>
                    <a:pt x="8541" y="4249"/>
                  </a:lnTo>
                  <a:lnTo>
                    <a:pt x="7429" y="4249"/>
                  </a:lnTo>
                  <a:lnTo>
                    <a:pt x="7429" y="2470"/>
                  </a:lnTo>
                  <a:cubicBezTo>
                    <a:pt x="7363" y="1447"/>
                    <a:pt x="8108" y="935"/>
                    <a:pt x="8853" y="935"/>
                  </a:cubicBezTo>
                  <a:cubicBezTo>
                    <a:pt x="9598" y="935"/>
                    <a:pt x="10343" y="1447"/>
                    <a:pt x="10276" y="2470"/>
                  </a:cubicBezTo>
                  <a:lnTo>
                    <a:pt x="10276" y="3582"/>
                  </a:lnTo>
                  <a:cubicBezTo>
                    <a:pt x="10276" y="4338"/>
                    <a:pt x="10899" y="4961"/>
                    <a:pt x="11655" y="4961"/>
                  </a:cubicBezTo>
                  <a:lnTo>
                    <a:pt x="13034" y="4961"/>
                  </a:lnTo>
                  <a:lnTo>
                    <a:pt x="13034" y="4027"/>
                  </a:lnTo>
                  <a:lnTo>
                    <a:pt x="11655" y="4027"/>
                  </a:lnTo>
                  <a:cubicBezTo>
                    <a:pt x="11433" y="4027"/>
                    <a:pt x="11210" y="3804"/>
                    <a:pt x="11210" y="3582"/>
                  </a:cubicBezTo>
                  <a:lnTo>
                    <a:pt x="11210" y="2470"/>
                  </a:lnTo>
                  <a:cubicBezTo>
                    <a:pt x="11299" y="824"/>
                    <a:pt x="10087" y="1"/>
                    <a:pt x="8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848;p42">
            <a:extLst>
              <a:ext uri="{FF2B5EF4-FFF2-40B4-BE49-F238E27FC236}">
                <a16:creationId xmlns:a16="http://schemas.microsoft.com/office/drawing/2014/main" id="{9F5FB028-9EE1-DCF4-D29C-D4B73475D879}"/>
              </a:ext>
            </a:extLst>
          </p:cNvPr>
          <p:cNvSpPr txBox="1">
            <a:spLocks/>
          </p:cNvSpPr>
          <p:nvPr/>
        </p:nvSpPr>
        <p:spPr>
          <a:xfrm>
            <a:off x="5833415" y="1997164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Target</a:t>
            </a:r>
          </a:p>
        </p:txBody>
      </p:sp>
      <p:sp>
        <p:nvSpPr>
          <p:cNvPr id="6" name="Google Shape;846;p42">
            <a:extLst>
              <a:ext uri="{FF2B5EF4-FFF2-40B4-BE49-F238E27FC236}">
                <a16:creationId xmlns:a16="http://schemas.microsoft.com/office/drawing/2014/main" id="{B8962959-0D9C-21E0-DCA1-CFD0B7139451}"/>
              </a:ext>
            </a:extLst>
          </p:cNvPr>
          <p:cNvSpPr txBox="1">
            <a:spLocks/>
          </p:cNvSpPr>
          <p:nvPr/>
        </p:nvSpPr>
        <p:spPr>
          <a:xfrm>
            <a:off x="5869872" y="2391148"/>
            <a:ext cx="2505600" cy="810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Darker Grotesque SemiBold"/>
              <a:buNone/>
              <a:defRPr sz="1400" b="0" i="0" u="none" strike="noStrike" cap="none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Darker Grotesque SemiBold"/>
              <a:buNone/>
              <a:defRPr sz="2800" b="0" i="0" u="none" strike="noStrike" cap="none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Darker Grotesque SemiBold"/>
              <a:buNone/>
              <a:defRPr sz="2800" b="0" i="0" u="none" strike="noStrike" cap="none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Darker Grotesque SemiBold"/>
              <a:buNone/>
              <a:defRPr sz="2800" b="0" i="0" u="none" strike="noStrike" cap="none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Darker Grotesque SemiBold"/>
              <a:buNone/>
              <a:defRPr sz="2800" b="0" i="0" u="none" strike="noStrike" cap="none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Darker Grotesque SemiBold"/>
              <a:buNone/>
              <a:defRPr sz="2800" b="0" i="0" u="none" strike="noStrike" cap="none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Darker Grotesque SemiBold"/>
              <a:buNone/>
              <a:defRPr sz="2800" b="0" i="0" u="none" strike="noStrike" cap="none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Darker Grotesque SemiBold"/>
              <a:buNone/>
              <a:defRPr sz="2800" b="0" i="0" u="none" strike="noStrike" cap="none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Darker Grotesque SemiBold"/>
              <a:buNone/>
              <a:defRPr sz="2800" b="0" i="0" u="none" strike="noStrike" cap="none">
                <a:solidFill>
                  <a:schemeClr val="accent3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9pPr>
          </a:lstStyle>
          <a:p>
            <a:pPr marL="0" indent="0"/>
            <a:r>
              <a:rPr lang="en-US" sz="1600" dirty="0"/>
              <a:t>The target is one binary label</a:t>
            </a:r>
          </a:p>
          <a:p>
            <a:pPr marL="0" indent="0"/>
            <a:r>
              <a:rPr lang="en-US" sz="1600" dirty="0"/>
              <a:t>0 – Rejected</a:t>
            </a:r>
          </a:p>
          <a:p>
            <a:pPr marL="0" indent="0"/>
            <a:r>
              <a:rPr lang="en-US" sz="1600" dirty="0"/>
              <a:t>1 - Approved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>
          <a:extLst>
            <a:ext uri="{FF2B5EF4-FFF2-40B4-BE49-F238E27FC236}">
              <a16:creationId xmlns:a16="http://schemas.microsoft.com/office/drawing/2014/main" id="{71D1465C-7CA0-5F81-0990-DE9250EFD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6">
            <a:extLst>
              <a:ext uri="{FF2B5EF4-FFF2-40B4-BE49-F238E27FC236}">
                <a16:creationId xmlns:a16="http://schemas.microsoft.com/office/drawing/2014/main" id="{851720F5-E2DB-F24F-B59C-F57BC6507B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pic>
        <p:nvPicPr>
          <p:cNvPr id="3" name="Picture 2" descr="A money bag with dollar signs and coins&#10;&#10;Description automatically generated">
            <a:extLst>
              <a:ext uri="{FF2B5EF4-FFF2-40B4-BE49-F238E27FC236}">
                <a16:creationId xmlns:a16="http://schemas.microsoft.com/office/drawing/2014/main" id="{C2984D7A-58D7-0C71-0D93-184EEC317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19" y="364199"/>
            <a:ext cx="4182162" cy="4182162"/>
          </a:xfrm>
          <a:prstGeom prst="rect">
            <a:avLst/>
          </a:prstGeom>
        </p:spPr>
      </p:pic>
      <p:sp>
        <p:nvSpPr>
          <p:cNvPr id="27" name="Google Shape;948;p46">
            <a:extLst>
              <a:ext uri="{FF2B5EF4-FFF2-40B4-BE49-F238E27FC236}">
                <a16:creationId xmlns:a16="http://schemas.microsoft.com/office/drawing/2014/main" id="{5D14F332-568E-D8A8-2DD9-E514D01692C0}"/>
              </a:ext>
            </a:extLst>
          </p:cNvPr>
          <p:cNvSpPr txBox="1">
            <a:spLocks/>
          </p:cNvSpPr>
          <p:nvPr/>
        </p:nvSpPr>
        <p:spPr>
          <a:xfrm>
            <a:off x="1140748" y="812201"/>
            <a:ext cx="8065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>
                <a:solidFill>
                  <a:schemeClr val="tx2"/>
                </a:solidFill>
              </a:rPr>
              <a:t>Age</a:t>
            </a:r>
          </a:p>
        </p:txBody>
      </p:sp>
      <p:sp>
        <p:nvSpPr>
          <p:cNvPr id="28" name="Google Shape;948;p46">
            <a:extLst>
              <a:ext uri="{FF2B5EF4-FFF2-40B4-BE49-F238E27FC236}">
                <a16:creationId xmlns:a16="http://schemas.microsoft.com/office/drawing/2014/main" id="{DAD9B99E-7FCB-C7D1-D891-A5C0746F4CAC}"/>
              </a:ext>
            </a:extLst>
          </p:cNvPr>
          <p:cNvSpPr txBox="1">
            <a:spLocks/>
          </p:cNvSpPr>
          <p:nvPr/>
        </p:nvSpPr>
        <p:spPr>
          <a:xfrm>
            <a:off x="1140748" y="1304653"/>
            <a:ext cx="189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>
                <a:solidFill>
                  <a:schemeClr val="tx2"/>
                </a:solidFill>
              </a:rPr>
              <a:t>Gender</a:t>
            </a:r>
          </a:p>
        </p:txBody>
      </p:sp>
      <p:sp>
        <p:nvSpPr>
          <p:cNvPr id="29" name="Google Shape;948;p46">
            <a:extLst>
              <a:ext uri="{FF2B5EF4-FFF2-40B4-BE49-F238E27FC236}">
                <a16:creationId xmlns:a16="http://schemas.microsoft.com/office/drawing/2014/main" id="{3FE58506-C833-3F7F-32FE-70EA9451D9D4}"/>
              </a:ext>
            </a:extLst>
          </p:cNvPr>
          <p:cNvSpPr txBox="1">
            <a:spLocks/>
          </p:cNvSpPr>
          <p:nvPr/>
        </p:nvSpPr>
        <p:spPr>
          <a:xfrm>
            <a:off x="1140748" y="1797105"/>
            <a:ext cx="189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>
                <a:solidFill>
                  <a:schemeClr val="tx2"/>
                </a:solidFill>
              </a:rPr>
              <a:t>Education</a:t>
            </a:r>
          </a:p>
        </p:txBody>
      </p:sp>
      <p:sp>
        <p:nvSpPr>
          <p:cNvPr id="30" name="Google Shape;948;p46">
            <a:extLst>
              <a:ext uri="{FF2B5EF4-FFF2-40B4-BE49-F238E27FC236}">
                <a16:creationId xmlns:a16="http://schemas.microsoft.com/office/drawing/2014/main" id="{C92449BC-597C-4194-BA5D-30EFFC0036C4}"/>
              </a:ext>
            </a:extLst>
          </p:cNvPr>
          <p:cNvSpPr txBox="1">
            <a:spLocks/>
          </p:cNvSpPr>
          <p:nvPr/>
        </p:nvSpPr>
        <p:spPr>
          <a:xfrm>
            <a:off x="1140748" y="2257360"/>
            <a:ext cx="189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>
                <a:solidFill>
                  <a:schemeClr val="tx2"/>
                </a:solidFill>
              </a:rPr>
              <a:t>Income</a:t>
            </a:r>
          </a:p>
        </p:txBody>
      </p:sp>
      <p:sp>
        <p:nvSpPr>
          <p:cNvPr id="32" name="Google Shape;948;p46">
            <a:extLst>
              <a:ext uri="{FF2B5EF4-FFF2-40B4-BE49-F238E27FC236}">
                <a16:creationId xmlns:a16="http://schemas.microsoft.com/office/drawing/2014/main" id="{DC14B357-2C99-683E-E3D8-466BEBFE9C32}"/>
              </a:ext>
            </a:extLst>
          </p:cNvPr>
          <p:cNvSpPr txBox="1">
            <a:spLocks/>
          </p:cNvSpPr>
          <p:nvPr/>
        </p:nvSpPr>
        <p:spPr>
          <a:xfrm>
            <a:off x="1140748" y="2693589"/>
            <a:ext cx="189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>
                <a:solidFill>
                  <a:schemeClr val="tx2"/>
                </a:solidFill>
              </a:rPr>
              <a:t>Employment Experience</a:t>
            </a:r>
          </a:p>
        </p:txBody>
      </p:sp>
      <p:sp>
        <p:nvSpPr>
          <p:cNvPr id="33" name="Google Shape;948;p46">
            <a:extLst>
              <a:ext uri="{FF2B5EF4-FFF2-40B4-BE49-F238E27FC236}">
                <a16:creationId xmlns:a16="http://schemas.microsoft.com/office/drawing/2014/main" id="{D0276CDF-B4E2-A2DD-F914-3A6021AABA25}"/>
              </a:ext>
            </a:extLst>
          </p:cNvPr>
          <p:cNvSpPr txBox="1">
            <a:spLocks/>
          </p:cNvSpPr>
          <p:nvPr/>
        </p:nvSpPr>
        <p:spPr>
          <a:xfrm>
            <a:off x="1140748" y="3448978"/>
            <a:ext cx="189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>
                <a:solidFill>
                  <a:schemeClr val="tx2"/>
                </a:solidFill>
              </a:rPr>
              <a:t>Home Ownership</a:t>
            </a:r>
          </a:p>
        </p:txBody>
      </p:sp>
      <p:sp>
        <p:nvSpPr>
          <p:cNvPr id="35" name="Google Shape;948;p46">
            <a:extLst>
              <a:ext uri="{FF2B5EF4-FFF2-40B4-BE49-F238E27FC236}">
                <a16:creationId xmlns:a16="http://schemas.microsoft.com/office/drawing/2014/main" id="{EE9B29C9-997E-1104-6879-F124A5BBDC52}"/>
              </a:ext>
            </a:extLst>
          </p:cNvPr>
          <p:cNvSpPr txBox="1">
            <a:spLocks/>
          </p:cNvSpPr>
          <p:nvPr/>
        </p:nvSpPr>
        <p:spPr>
          <a:xfrm>
            <a:off x="1140748" y="3896505"/>
            <a:ext cx="189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>
                <a:solidFill>
                  <a:schemeClr val="tx2"/>
                </a:solidFill>
              </a:rPr>
              <a:t>Loan Amount</a:t>
            </a:r>
          </a:p>
        </p:txBody>
      </p:sp>
      <p:sp>
        <p:nvSpPr>
          <p:cNvPr id="36" name="Google Shape;948;p46">
            <a:extLst>
              <a:ext uri="{FF2B5EF4-FFF2-40B4-BE49-F238E27FC236}">
                <a16:creationId xmlns:a16="http://schemas.microsoft.com/office/drawing/2014/main" id="{E76A1F01-1788-C199-5753-B5D9BBAC5BAA}"/>
              </a:ext>
            </a:extLst>
          </p:cNvPr>
          <p:cNvSpPr txBox="1">
            <a:spLocks/>
          </p:cNvSpPr>
          <p:nvPr/>
        </p:nvSpPr>
        <p:spPr>
          <a:xfrm>
            <a:off x="6366933" y="829860"/>
            <a:ext cx="16363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US" sz="1600" dirty="0">
                <a:solidFill>
                  <a:schemeClr val="tx2"/>
                </a:solidFill>
              </a:rPr>
              <a:t>Loan Intention</a:t>
            </a:r>
          </a:p>
        </p:txBody>
      </p:sp>
      <p:sp>
        <p:nvSpPr>
          <p:cNvPr id="37" name="Google Shape;948;p46">
            <a:extLst>
              <a:ext uri="{FF2B5EF4-FFF2-40B4-BE49-F238E27FC236}">
                <a16:creationId xmlns:a16="http://schemas.microsoft.com/office/drawing/2014/main" id="{A2D50860-5D16-691D-9473-A8804E27892D}"/>
              </a:ext>
            </a:extLst>
          </p:cNvPr>
          <p:cNvSpPr txBox="1">
            <a:spLocks/>
          </p:cNvSpPr>
          <p:nvPr/>
        </p:nvSpPr>
        <p:spPr>
          <a:xfrm>
            <a:off x="6110697" y="1304653"/>
            <a:ext cx="189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US" sz="1600" dirty="0">
                <a:solidFill>
                  <a:schemeClr val="tx2"/>
                </a:solidFill>
              </a:rPr>
              <a:t>Loan Interest Rate</a:t>
            </a:r>
          </a:p>
        </p:txBody>
      </p:sp>
      <p:sp>
        <p:nvSpPr>
          <p:cNvPr id="38" name="Google Shape;948;p46">
            <a:extLst>
              <a:ext uri="{FF2B5EF4-FFF2-40B4-BE49-F238E27FC236}">
                <a16:creationId xmlns:a16="http://schemas.microsoft.com/office/drawing/2014/main" id="{4A066F17-8240-B3E8-3BD3-C082A7BCE6AD}"/>
              </a:ext>
            </a:extLst>
          </p:cNvPr>
          <p:cNvSpPr txBox="1">
            <a:spLocks/>
          </p:cNvSpPr>
          <p:nvPr/>
        </p:nvSpPr>
        <p:spPr>
          <a:xfrm>
            <a:off x="5630349" y="1747247"/>
            <a:ext cx="23729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US" sz="1600" dirty="0">
                <a:solidFill>
                  <a:schemeClr val="tx2"/>
                </a:solidFill>
              </a:rPr>
              <a:t>Percentage of Income Allocated to The Loan</a:t>
            </a:r>
          </a:p>
        </p:txBody>
      </p:sp>
      <p:sp>
        <p:nvSpPr>
          <p:cNvPr id="39" name="Google Shape;948;p46">
            <a:extLst>
              <a:ext uri="{FF2B5EF4-FFF2-40B4-BE49-F238E27FC236}">
                <a16:creationId xmlns:a16="http://schemas.microsoft.com/office/drawing/2014/main" id="{EE5C1FA0-0634-15C9-3125-C170FD3D9362}"/>
              </a:ext>
            </a:extLst>
          </p:cNvPr>
          <p:cNvSpPr txBox="1">
            <a:spLocks/>
          </p:cNvSpPr>
          <p:nvPr/>
        </p:nvSpPr>
        <p:spPr>
          <a:xfrm>
            <a:off x="5630349" y="2455280"/>
            <a:ext cx="23729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US" sz="1600" dirty="0">
                <a:solidFill>
                  <a:schemeClr val="tx2"/>
                </a:solidFill>
              </a:rPr>
              <a:t>Credit History Length</a:t>
            </a:r>
          </a:p>
        </p:txBody>
      </p:sp>
      <p:sp>
        <p:nvSpPr>
          <p:cNvPr id="40" name="Google Shape;948;p46">
            <a:extLst>
              <a:ext uri="{FF2B5EF4-FFF2-40B4-BE49-F238E27FC236}">
                <a16:creationId xmlns:a16="http://schemas.microsoft.com/office/drawing/2014/main" id="{732FA52F-01C5-5761-93B8-87A2E4D05BD0}"/>
              </a:ext>
            </a:extLst>
          </p:cNvPr>
          <p:cNvSpPr txBox="1">
            <a:spLocks/>
          </p:cNvSpPr>
          <p:nvPr/>
        </p:nvSpPr>
        <p:spPr>
          <a:xfrm>
            <a:off x="6110697" y="2889542"/>
            <a:ext cx="189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US" sz="1600" dirty="0">
                <a:solidFill>
                  <a:schemeClr val="tx2"/>
                </a:solidFill>
              </a:rPr>
              <a:t>Credit Score</a:t>
            </a:r>
          </a:p>
        </p:txBody>
      </p:sp>
      <p:sp>
        <p:nvSpPr>
          <p:cNvPr id="41" name="Google Shape;948;p46">
            <a:extLst>
              <a:ext uri="{FF2B5EF4-FFF2-40B4-BE49-F238E27FC236}">
                <a16:creationId xmlns:a16="http://schemas.microsoft.com/office/drawing/2014/main" id="{6E50323D-AC50-560D-4F66-82BABB40EAEE}"/>
              </a:ext>
            </a:extLst>
          </p:cNvPr>
          <p:cNvSpPr txBox="1">
            <a:spLocks/>
          </p:cNvSpPr>
          <p:nvPr/>
        </p:nvSpPr>
        <p:spPr>
          <a:xfrm>
            <a:off x="6107052" y="3320600"/>
            <a:ext cx="189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US" sz="1600" dirty="0">
                <a:solidFill>
                  <a:schemeClr val="tx2"/>
                </a:solidFill>
              </a:rPr>
              <a:t>Previous Loans on File</a:t>
            </a:r>
          </a:p>
        </p:txBody>
      </p:sp>
      <p:sp>
        <p:nvSpPr>
          <p:cNvPr id="42" name="Google Shape;948;p46">
            <a:extLst>
              <a:ext uri="{FF2B5EF4-FFF2-40B4-BE49-F238E27FC236}">
                <a16:creationId xmlns:a16="http://schemas.microsoft.com/office/drawing/2014/main" id="{0A0FAC1E-0A9E-A281-03B3-CDA5FDB10B00}"/>
              </a:ext>
            </a:extLst>
          </p:cNvPr>
          <p:cNvSpPr txBox="1">
            <a:spLocks/>
          </p:cNvSpPr>
          <p:nvPr/>
        </p:nvSpPr>
        <p:spPr>
          <a:xfrm>
            <a:off x="6107052" y="3933491"/>
            <a:ext cx="189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US" sz="1600" dirty="0">
                <a:solidFill>
                  <a:srgbClr val="00B050"/>
                </a:solidFill>
              </a:rPr>
              <a:t>Loan Status</a:t>
            </a:r>
          </a:p>
        </p:txBody>
      </p:sp>
      <p:pic>
        <p:nvPicPr>
          <p:cNvPr id="44" name="Graphic 43" descr="Target with solid fill">
            <a:extLst>
              <a:ext uri="{FF2B5EF4-FFF2-40B4-BE49-F238E27FC236}">
                <a16:creationId xmlns:a16="http://schemas.microsoft.com/office/drawing/2014/main" id="{AD897974-DDFD-B8FF-BCE6-333839D71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9222" y="3933491"/>
            <a:ext cx="433911" cy="43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19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>
          <a:extLst>
            <a:ext uri="{FF2B5EF4-FFF2-40B4-BE49-F238E27FC236}">
              <a16:creationId xmlns:a16="http://schemas.microsoft.com/office/drawing/2014/main" id="{77CCE117-E1D6-BAED-E311-C81F35A2A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41" descr="Businessman checking statistics">
            <a:extLst>
              <a:ext uri="{FF2B5EF4-FFF2-40B4-BE49-F238E27FC236}">
                <a16:creationId xmlns:a16="http://schemas.microsoft.com/office/drawing/2014/main" id="{F43F5E2A-FA02-6F19-BC63-B0E8F4C029BD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14508" r="14508"/>
          <a:stretch/>
        </p:blipFill>
        <p:spPr>
          <a:xfrm>
            <a:off x="2111250" y="2832875"/>
            <a:ext cx="4921500" cy="4624500"/>
          </a:xfrm>
          <a:prstGeom prst="ellipse">
            <a:avLst/>
          </a:prstGeom>
        </p:spPr>
      </p:pic>
      <p:sp>
        <p:nvSpPr>
          <p:cNvPr id="822" name="Google Shape;822;p41">
            <a:extLst>
              <a:ext uri="{FF2B5EF4-FFF2-40B4-BE49-F238E27FC236}">
                <a16:creationId xmlns:a16="http://schemas.microsoft.com/office/drawing/2014/main" id="{6D030503-87F5-3B2A-91AA-CA5F6D6527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0421" y="1335180"/>
            <a:ext cx="628315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Analysis</a:t>
            </a:r>
            <a:endParaRPr dirty="0"/>
          </a:p>
        </p:txBody>
      </p:sp>
      <p:sp>
        <p:nvSpPr>
          <p:cNvPr id="823" name="Google Shape;823;p41">
            <a:extLst>
              <a:ext uri="{FF2B5EF4-FFF2-40B4-BE49-F238E27FC236}">
                <a16:creationId xmlns:a16="http://schemas.microsoft.com/office/drawing/2014/main" id="{71A199F8-A680-2534-56FF-9E973A8B0D9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81750" y="539500"/>
            <a:ext cx="118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25" name="Google Shape;825;p41">
            <a:extLst>
              <a:ext uri="{FF2B5EF4-FFF2-40B4-BE49-F238E27FC236}">
                <a16:creationId xmlns:a16="http://schemas.microsoft.com/office/drawing/2014/main" id="{F1BDA1F3-E6F7-63E4-7031-6ADE672AE6F8}"/>
              </a:ext>
            </a:extLst>
          </p:cNvPr>
          <p:cNvSpPr/>
          <p:nvPr/>
        </p:nvSpPr>
        <p:spPr>
          <a:xfrm>
            <a:off x="1574088" y="3820250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1">
            <a:extLst>
              <a:ext uri="{FF2B5EF4-FFF2-40B4-BE49-F238E27FC236}">
                <a16:creationId xmlns:a16="http://schemas.microsoft.com/office/drawing/2014/main" id="{C03D23D5-F677-97D4-44E2-03DAEB5A9375}"/>
              </a:ext>
            </a:extLst>
          </p:cNvPr>
          <p:cNvSpPr/>
          <p:nvPr/>
        </p:nvSpPr>
        <p:spPr>
          <a:xfrm>
            <a:off x="1998700" y="433047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0" y="0"/>
                </a:moveTo>
                <a:cubicBezTo>
                  <a:pt x="0" y="6930"/>
                  <a:pt x="5632" y="12561"/>
                  <a:pt x="12561" y="12561"/>
                </a:cubicBezTo>
                <a:cubicBezTo>
                  <a:pt x="19503" y="12561"/>
                  <a:pt x="25123" y="6930"/>
                  <a:pt x="25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7" name="Google Shape;827;p41">
            <a:extLst>
              <a:ext uri="{FF2B5EF4-FFF2-40B4-BE49-F238E27FC236}">
                <a16:creationId xmlns:a16="http://schemas.microsoft.com/office/drawing/2014/main" id="{3A081495-D971-7BFF-866A-F1FCD003F4FA}"/>
              </a:ext>
            </a:extLst>
          </p:cNvPr>
          <p:cNvGrpSpPr/>
          <p:nvPr/>
        </p:nvGrpSpPr>
        <p:grpSpPr>
          <a:xfrm flipH="1">
            <a:off x="7171200" y="4134300"/>
            <a:ext cx="1099850" cy="1546350"/>
            <a:chOff x="3790650" y="352550"/>
            <a:chExt cx="1099850" cy="1546350"/>
          </a:xfrm>
        </p:grpSpPr>
        <p:sp>
          <p:nvSpPr>
            <p:cNvPr id="828" name="Google Shape;828;p41">
              <a:extLst>
                <a:ext uri="{FF2B5EF4-FFF2-40B4-BE49-F238E27FC236}">
                  <a16:creationId xmlns:a16="http://schemas.microsoft.com/office/drawing/2014/main" id="{A10D7C5B-2C2B-3921-872B-F2C1AECCADBC}"/>
                </a:ext>
              </a:extLst>
            </p:cNvPr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1">
              <a:extLst>
                <a:ext uri="{FF2B5EF4-FFF2-40B4-BE49-F238E27FC236}">
                  <a16:creationId xmlns:a16="http://schemas.microsoft.com/office/drawing/2014/main" id="{76AB75BE-3BF0-6B0A-8060-3F0E9E0ABF9E}"/>
                </a:ext>
              </a:extLst>
            </p:cNvPr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0" name="Google Shape;830;p41">
            <a:extLst>
              <a:ext uri="{FF2B5EF4-FFF2-40B4-BE49-F238E27FC236}">
                <a16:creationId xmlns:a16="http://schemas.microsoft.com/office/drawing/2014/main" id="{7729DBA2-1CF2-290B-0943-E8B310AC7358}"/>
              </a:ext>
            </a:extLst>
          </p:cNvPr>
          <p:cNvSpPr/>
          <p:nvPr/>
        </p:nvSpPr>
        <p:spPr>
          <a:xfrm>
            <a:off x="6191038" y="3446475"/>
            <a:ext cx="628075" cy="314050"/>
          </a:xfrm>
          <a:custGeom>
            <a:avLst/>
            <a:gdLst/>
            <a:ahLst/>
            <a:cxnLst/>
            <a:rect l="l" t="t" r="r" b="b"/>
            <a:pathLst>
              <a:path w="25123" h="12562" extrusionOk="0">
                <a:moveTo>
                  <a:pt x="12561" y="1"/>
                </a:moveTo>
                <a:cubicBezTo>
                  <a:pt x="5632" y="1"/>
                  <a:pt x="0" y="5621"/>
                  <a:pt x="0" y="12562"/>
                </a:cubicBezTo>
                <a:lnTo>
                  <a:pt x="25122" y="12562"/>
                </a:lnTo>
                <a:cubicBezTo>
                  <a:pt x="25122" y="5621"/>
                  <a:pt x="19503" y="1"/>
                  <a:pt x="12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" name="Google Shape;831;p41">
            <a:extLst>
              <a:ext uri="{FF2B5EF4-FFF2-40B4-BE49-F238E27FC236}">
                <a16:creationId xmlns:a16="http://schemas.microsoft.com/office/drawing/2014/main" id="{2B966BF1-79BE-52EA-B7EC-9E473FAAAFF7}"/>
              </a:ext>
            </a:extLst>
          </p:cNvPr>
          <p:cNvGrpSpPr/>
          <p:nvPr/>
        </p:nvGrpSpPr>
        <p:grpSpPr>
          <a:xfrm flipH="1">
            <a:off x="1902450" y="2982725"/>
            <a:ext cx="1099850" cy="1546350"/>
            <a:chOff x="3790650" y="352550"/>
            <a:chExt cx="1099850" cy="1546350"/>
          </a:xfrm>
        </p:grpSpPr>
        <p:sp>
          <p:nvSpPr>
            <p:cNvPr id="832" name="Google Shape;832;p41">
              <a:extLst>
                <a:ext uri="{FF2B5EF4-FFF2-40B4-BE49-F238E27FC236}">
                  <a16:creationId xmlns:a16="http://schemas.microsoft.com/office/drawing/2014/main" id="{EA563E6B-8322-6D93-FC43-6FF299EFB917}"/>
                </a:ext>
              </a:extLst>
            </p:cNvPr>
            <p:cNvSpPr/>
            <p:nvPr/>
          </p:nvSpPr>
          <p:spPr>
            <a:xfrm>
              <a:off x="3790650" y="980600"/>
              <a:ext cx="870650" cy="918300"/>
            </a:xfrm>
            <a:custGeom>
              <a:avLst/>
              <a:gdLst/>
              <a:ahLst/>
              <a:cxnLst/>
              <a:rect l="l" t="t" r="r" b="b"/>
              <a:pathLst>
                <a:path w="34826" h="36732" fill="none" extrusionOk="0">
                  <a:moveTo>
                    <a:pt x="33135" y="1489"/>
                  </a:moveTo>
                  <a:lnTo>
                    <a:pt x="33135" y="1489"/>
                  </a:lnTo>
                  <a:cubicBezTo>
                    <a:pt x="34743" y="2989"/>
                    <a:pt x="34826" y="5513"/>
                    <a:pt x="33326" y="7121"/>
                  </a:cubicBezTo>
                  <a:lnTo>
                    <a:pt x="7322" y="35029"/>
                  </a:lnTo>
                  <a:cubicBezTo>
                    <a:pt x="5822" y="36648"/>
                    <a:pt x="3310" y="36732"/>
                    <a:pt x="1703" y="35231"/>
                  </a:cubicBezTo>
                  <a:lnTo>
                    <a:pt x="1703" y="35231"/>
                  </a:lnTo>
                  <a:cubicBezTo>
                    <a:pt x="95" y="33719"/>
                    <a:pt x="0" y="31207"/>
                    <a:pt x="1500" y="29600"/>
                  </a:cubicBezTo>
                  <a:lnTo>
                    <a:pt x="27504" y="1680"/>
                  </a:lnTo>
                  <a:cubicBezTo>
                    <a:pt x="29004" y="96"/>
                    <a:pt x="31516" y="1"/>
                    <a:pt x="33135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1">
              <a:extLst>
                <a:ext uri="{FF2B5EF4-FFF2-40B4-BE49-F238E27FC236}">
                  <a16:creationId xmlns:a16="http://schemas.microsoft.com/office/drawing/2014/main" id="{A490972A-B4E1-874B-0A02-98CC53FE6618}"/>
                </a:ext>
              </a:extLst>
            </p:cNvPr>
            <p:cNvSpPr/>
            <p:nvPr/>
          </p:nvSpPr>
          <p:spPr>
            <a:xfrm>
              <a:off x="4019825" y="352550"/>
              <a:ext cx="870675" cy="918300"/>
            </a:xfrm>
            <a:custGeom>
              <a:avLst/>
              <a:gdLst/>
              <a:ahLst/>
              <a:cxnLst/>
              <a:rect l="l" t="t" r="r" b="b"/>
              <a:pathLst>
                <a:path w="34827" h="36732" fill="none" extrusionOk="0">
                  <a:moveTo>
                    <a:pt x="33136" y="1489"/>
                  </a:moveTo>
                  <a:lnTo>
                    <a:pt x="33136" y="1489"/>
                  </a:lnTo>
                  <a:cubicBezTo>
                    <a:pt x="34743" y="2989"/>
                    <a:pt x="34827" y="5501"/>
                    <a:pt x="33327" y="7109"/>
                  </a:cubicBezTo>
                  <a:lnTo>
                    <a:pt x="7323" y="35041"/>
                  </a:lnTo>
                  <a:cubicBezTo>
                    <a:pt x="5823" y="36648"/>
                    <a:pt x="3299" y="36731"/>
                    <a:pt x="1704" y="35231"/>
                  </a:cubicBezTo>
                  <a:lnTo>
                    <a:pt x="1704" y="35231"/>
                  </a:lnTo>
                  <a:cubicBezTo>
                    <a:pt x="96" y="33731"/>
                    <a:pt x="1" y="31207"/>
                    <a:pt x="1501" y="29600"/>
                  </a:cubicBezTo>
                  <a:lnTo>
                    <a:pt x="27504" y="1679"/>
                  </a:lnTo>
                  <a:cubicBezTo>
                    <a:pt x="28993" y="96"/>
                    <a:pt x="31529" y="1"/>
                    <a:pt x="33136" y="148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41">
            <a:extLst>
              <a:ext uri="{FF2B5EF4-FFF2-40B4-BE49-F238E27FC236}">
                <a16:creationId xmlns:a16="http://schemas.microsoft.com/office/drawing/2014/main" id="{5FC52164-ED54-E731-A4AF-094C6FE41AA9}"/>
              </a:ext>
            </a:extLst>
          </p:cNvPr>
          <p:cNvGrpSpPr/>
          <p:nvPr/>
        </p:nvGrpSpPr>
        <p:grpSpPr>
          <a:xfrm>
            <a:off x="6705975" y="4427188"/>
            <a:ext cx="559600" cy="559600"/>
            <a:chOff x="6905625" y="3039500"/>
            <a:chExt cx="559600" cy="559600"/>
          </a:xfrm>
        </p:grpSpPr>
        <p:sp>
          <p:nvSpPr>
            <p:cNvPr id="835" name="Google Shape;835;p41">
              <a:extLst>
                <a:ext uri="{FF2B5EF4-FFF2-40B4-BE49-F238E27FC236}">
                  <a16:creationId xmlns:a16="http://schemas.microsoft.com/office/drawing/2014/main" id="{DE3AD4AC-FC46-8961-8F26-3A8F6D378B7B}"/>
                </a:ext>
              </a:extLst>
            </p:cNvPr>
            <p:cNvSpPr/>
            <p:nvPr/>
          </p:nvSpPr>
          <p:spPr>
            <a:xfrm>
              <a:off x="6905625" y="3039500"/>
              <a:ext cx="559600" cy="559600"/>
            </a:xfrm>
            <a:custGeom>
              <a:avLst/>
              <a:gdLst/>
              <a:ahLst/>
              <a:cxnLst/>
              <a:rect l="l" t="t" r="r" b="b"/>
              <a:pathLst>
                <a:path w="22384" h="22384" extrusionOk="0">
                  <a:moveTo>
                    <a:pt x="11192" y="0"/>
                  </a:moveTo>
                  <a:cubicBezTo>
                    <a:pt x="5013" y="0"/>
                    <a:pt x="0" y="5013"/>
                    <a:pt x="0" y="11192"/>
                  </a:cubicBezTo>
                  <a:cubicBezTo>
                    <a:pt x="0" y="17383"/>
                    <a:pt x="5013" y="22384"/>
                    <a:pt x="11192" y="22384"/>
                  </a:cubicBezTo>
                  <a:cubicBezTo>
                    <a:pt x="17371" y="22384"/>
                    <a:pt x="22384" y="17383"/>
                    <a:pt x="22384" y="11192"/>
                  </a:cubicBezTo>
                  <a:cubicBezTo>
                    <a:pt x="22384" y="5013"/>
                    <a:pt x="17371" y="0"/>
                    <a:pt x="1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1">
              <a:extLst>
                <a:ext uri="{FF2B5EF4-FFF2-40B4-BE49-F238E27FC236}">
                  <a16:creationId xmlns:a16="http://schemas.microsoft.com/office/drawing/2014/main" id="{AC1963C3-5EFA-4C01-6FB2-666394D27E8B}"/>
                </a:ext>
              </a:extLst>
            </p:cNvPr>
            <p:cNvSpPr/>
            <p:nvPr/>
          </p:nvSpPr>
          <p:spPr>
            <a:xfrm>
              <a:off x="6924675" y="3058550"/>
              <a:ext cx="521500" cy="521800"/>
            </a:xfrm>
            <a:custGeom>
              <a:avLst/>
              <a:gdLst/>
              <a:ahLst/>
              <a:cxnLst/>
              <a:rect l="l" t="t" r="r" b="b"/>
              <a:pathLst>
                <a:path w="20860" h="20872" extrusionOk="0">
                  <a:moveTo>
                    <a:pt x="10430" y="0"/>
                  </a:moveTo>
                  <a:cubicBezTo>
                    <a:pt x="4667" y="0"/>
                    <a:pt x="0" y="4679"/>
                    <a:pt x="0" y="10430"/>
                  </a:cubicBezTo>
                  <a:cubicBezTo>
                    <a:pt x="0" y="16193"/>
                    <a:pt x="4667" y="20872"/>
                    <a:pt x="10430" y="20872"/>
                  </a:cubicBezTo>
                  <a:cubicBezTo>
                    <a:pt x="16193" y="20872"/>
                    <a:pt x="20860" y="16193"/>
                    <a:pt x="20860" y="10430"/>
                  </a:cubicBezTo>
                  <a:cubicBezTo>
                    <a:pt x="20860" y="4679"/>
                    <a:pt x="16193" y="0"/>
                    <a:pt x="10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1">
              <a:extLst>
                <a:ext uri="{FF2B5EF4-FFF2-40B4-BE49-F238E27FC236}">
                  <a16:creationId xmlns:a16="http://schemas.microsoft.com/office/drawing/2014/main" id="{C9B5F562-2EC9-FD3F-DE6C-531013ECC0F3}"/>
                </a:ext>
              </a:extLst>
            </p:cNvPr>
            <p:cNvSpPr/>
            <p:nvPr/>
          </p:nvSpPr>
          <p:spPr>
            <a:xfrm>
              <a:off x="6940725" y="3103975"/>
              <a:ext cx="489375" cy="431825"/>
            </a:xfrm>
            <a:custGeom>
              <a:avLst/>
              <a:gdLst/>
              <a:ahLst/>
              <a:cxnLst/>
              <a:rect l="l" t="t" r="r" b="b"/>
              <a:pathLst>
                <a:path w="19575" h="17273" extrusionOk="0">
                  <a:moveTo>
                    <a:pt x="9798" y="1"/>
                  </a:moveTo>
                  <a:cubicBezTo>
                    <a:pt x="6375" y="1"/>
                    <a:pt x="3138" y="2046"/>
                    <a:pt x="1787" y="5410"/>
                  </a:cubicBezTo>
                  <a:cubicBezTo>
                    <a:pt x="1" y="9839"/>
                    <a:pt x="2156" y="14864"/>
                    <a:pt x="6573" y="16650"/>
                  </a:cubicBezTo>
                  <a:cubicBezTo>
                    <a:pt x="7629" y="17072"/>
                    <a:pt x="8718" y="17273"/>
                    <a:pt x="9788" y="17273"/>
                  </a:cubicBezTo>
                  <a:cubicBezTo>
                    <a:pt x="13212" y="17273"/>
                    <a:pt x="16449" y="15225"/>
                    <a:pt x="17801" y="11852"/>
                  </a:cubicBezTo>
                  <a:cubicBezTo>
                    <a:pt x="19575" y="7434"/>
                    <a:pt x="17432" y="2398"/>
                    <a:pt x="13014" y="624"/>
                  </a:cubicBezTo>
                  <a:cubicBezTo>
                    <a:pt x="11959" y="201"/>
                    <a:pt x="10869" y="1"/>
                    <a:pt x="9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>
              <a:extLst>
                <a:ext uri="{FF2B5EF4-FFF2-40B4-BE49-F238E27FC236}">
                  <a16:creationId xmlns:a16="http://schemas.microsoft.com/office/drawing/2014/main" id="{3B63820C-3000-14A7-C916-491F500BFD92}"/>
                </a:ext>
              </a:extLst>
            </p:cNvPr>
            <p:cNvSpPr/>
            <p:nvPr/>
          </p:nvSpPr>
          <p:spPr>
            <a:xfrm>
              <a:off x="7026175" y="3465425"/>
              <a:ext cx="100025" cy="61650"/>
            </a:xfrm>
            <a:custGeom>
              <a:avLst/>
              <a:gdLst/>
              <a:ahLst/>
              <a:cxnLst/>
              <a:rect l="l" t="t" r="r" b="b"/>
              <a:pathLst>
                <a:path w="4001" h="2466" fill="none" extrusionOk="0">
                  <a:moveTo>
                    <a:pt x="4001" y="2466"/>
                  </a:moveTo>
                  <a:cubicBezTo>
                    <a:pt x="2417" y="2001"/>
                    <a:pt x="1048" y="1132"/>
                    <a:pt x="0" y="1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1">
              <a:extLst>
                <a:ext uri="{FF2B5EF4-FFF2-40B4-BE49-F238E27FC236}">
                  <a16:creationId xmlns:a16="http://schemas.microsoft.com/office/drawing/2014/main" id="{E844D46D-825A-7347-B4AB-7033EC656EDE}"/>
                </a:ext>
              </a:extLst>
            </p:cNvPr>
            <p:cNvSpPr/>
            <p:nvPr/>
          </p:nvSpPr>
          <p:spPr>
            <a:xfrm>
              <a:off x="7204450" y="3252025"/>
              <a:ext cx="200950" cy="282500"/>
            </a:xfrm>
            <a:custGeom>
              <a:avLst/>
              <a:gdLst/>
              <a:ahLst/>
              <a:cxnLst/>
              <a:rect l="l" t="t" r="r" b="b"/>
              <a:pathLst>
                <a:path w="8038" h="11300" fill="none" extrusionOk="0">
                  <a:moveTo>
                    <a:pt x="7442" y="0"/>
                  </a:moveTo>
                  <a:cubicBezTo>
                    <a:pt x="7966" y="1596"/>
                    <a:pt x="8038" y="3334"/>
                    <a:pt x="7549" y="5060"/>
                  </a:cubicBezTo>
                  <a:cubicBezTo>
                    <a:pt x="6537" y="8608"/>
                    <a:pt x="3454" y="11002"/>
                    <a:pt x="1" y="11299"/>
                  </a:cubicBezTo>
                </a:path>
              </a:pathLst>
            </a:custGeom>
            <a:noFill/>
            <a:ln w="7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1">
              <a:extLst>
                <a:ext uri="{FF2B5EF4-FFF2-40B4-BE49-F238E27FC236}">
                  <a16:creationId xmlns:a16="http://schemas.microsoft.com/office/drawing/2014/main" id="{6714B88A-EB62-7ACF-C810-5FA3EDCBB11B}"/>
                </a:ext>
              </a:extLst>
            </p:cNvPr>
            <p:cNvSpPr/>
            <p:nvPr/>
          </p:nvSpPr>
          <p:spPr>
            <a:xfrm>
              <a:off x="7101175" y="3180575"/>
              <a:ext cx="189625" cy="216425"/>
            </a:xfrm>
            <a:custGeom>
              <a:avLst/>
              <a:gdLst/>
              <a:ahLst/>
              <a:cxnLst/>
              <a:rect l="l" t="t" r="r" b="b"/>
              <a:pathLst>
                <a:path w="7585" h="8657" extrusionOk="0">
                  <a:moveTo>
                    <a:pt x="2191" y="1"/>
                  </a:moveTo>
                  <a:lnTo>
                    <a:pt x="2322" y="3525"/>
                  </a:lnTo>
                  <a:lnTo>
                    <a:pt x="2322" y="3525"/>
                  </a:lnTo>
                  <a:lnTo>
                    <a:pt x="1060" y="2906"/>
                  </a:lnTo>
                  <a:lnTo>
                    <a:pt x="774" y="3489"/>
                  </a:lnTo>
                  <a:lnTo>
                    <a:pt x="2346" y="4275"/>
                  </a:lnTo>
                  <a:lnTo>
                    <a:pt x="2382" y="5204"/>
                  </a:lnTo>
                  <a:lnTo>
                    <a:pt x="2263" y="5442"/>
                  </a:lnTo>
                  <a:lnTo>
                    <a:pt x="286" y="4466"/>
                  </a:lnTo>
                  <a:lnTo>
                    <a:pt x="0" y="5049"/>
                  </a:lnTo>
                  <a:lnTo>
                    <a:pt x="1977" y="6025"/>
                  </a:lnTo>
                  <a:lnTo>
                    <a:pt x="905" y="8192"/>
                  </a:lnTo>
                  <a:lnTo>
                    <a:pt x="1858" y="8657"/>
                  </a:lnTo>
                  <a:lnTo>
                    <a:pt x="2929" y="6502"/>
                  </a:lnTo>
                  <a:lnTo>
                    <a:pt x="4882" y="7478"/>
                  </a:lnTo>
                  <a:lnTo>
                    <a:pt x="5180" y="6894"/>
                  </a:lnTo>
                  <a:lnTo>
                    <a:pt x="3203" y="5918"/>
                  </a:lnTo>
                  <a:lnTo>
                    <a:pt x="3322" y="5668"/>
                  </a:lnTo>
                  <a:lnTo>
                    <a:pt x="4084" y="5132"/>
                  </a:lnTo>
                  <a:lnTo>
                    <a:pt x="5656" y="5918"/>
                  </a:lnTo>
                  <a:lnTo>
                    <a:pt x="5954" y="5335"/>
                  </a:lnTo>
                  <a:lnTo>
                    <a:pt x="4691" y="4704"/>
                  </a:lnTo>
                  <a:lnTo>
                    <a:pt x="7585" y="2680"/>
                  </a:lnTo>
                  <a:lnTo>
                    <a:pt x="6680" y="2227"/>
                  </a:lnTo>
                  <a:lnTo>
                    <a:pt x="3239" y="4656"/>
                  </a:lnTo>
                  <a:lnTo>
                    <a:pt x="3096" y="453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7930122"/>
      </p:ext>
    </p:extLst>
  </p:cSld>
  <p:clrMapOvr>
    <a:masterClrMapping/>
  </p:clrMapOvr>
</p:sld>
</file>

<file path=ppt/theme/theme1.xml><?xml version="1.0" encoding="utf-8"?>
<a:theme xmlns:a="http://schemas.openxmlformats.org/drawingml/2006/main" name="Bank Loan Business Meeting by Slidesgo">
  <a:themeElements>
    <a:clrScheme name="Simple Light">
      <a:dk1>
        <a:srgbClr val="2D7EE7"/>
      </a:dk1>
      <a:lt1>
        <a:srgbClr val="FFFFFF"/>
      </a:lt1>
      <a:dk2>
        <a:srgbClr val="8DE3E4"/>
      </a:dk2>
      <a:lt2>
        <a:srgbClr val="F6A410"/>
      </a:lt2>
      <a:accent1>
        <a:srgbClr val="E19702"/>
      </a:accent1>
      <a:accent2>
        <a:srgbClr val="FFCC00"/>
      </a:accent2>
      <a:accent3>
        <a:srgbClr val="102843"/>
      </a:accent3>
      <a:accent4>
        <a:srgbClr val="A2CAFD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278</Words>
  <Application>Microsoft Office PowerPoint</Application>
  <PresentationFormat>On-screen Show (16:9)</PresentationFormat>
  <Paragraphs>118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Anaheim</vt:lpstr>
      <vt:lpstr>PT Sans</vt:lpstr>
      <vt:lpstr>Viga</vt:lpstr>
      <vt:lpstr>Darker Grotesque SemiBold</vt:lpstr>
      <vt:lpstr>Darker Grotesque</vt:lpstr>
      <vt:lpstr>Bebas Neue</vt:lpstr>
      <vt:lpstr>Cambria Math</vt:lpstr>
      <vt:lpstr>Nunito Light</vt:lpstr>
      <vt:lpstr>Arial</vt:lpstr>
      <vt:lpstr>Bank Loan Business Meeting by Slidesgo</vt:lpstr>
      <vt:lpstr>Loan Approval Prediction</vt:lpstr>
      <vt:lpstr>Our Team</vt:lpstr>
      <vt:lpstr>Table Of Content</vt:lpstr>
      <vt:lpstr>Research Problem</vt:lpstr>
      <vt:lpstr>Introduction</vt:lpstr>
      <vt:lpstr>Dataset</vt:lpstr>
      <vt:lpstr>About the dataset</vt:lpstr>
      <vt:lpstr>Features</vt:lpstr>
      <vt:lpstr>Exploratory Analysis</vt:lpstr>
      <vt:lpstr>Data Understanding</vt:lpstr>
      <vt:lpstr>Correlation</vt:lpstr>
      <vt:lpstr>Pre-Processing</vt:lpstr>
      <vt:lpstr>σ≈1</vt:lpstr>
      <vt:lpstr>ML Algorithms</vt:lpstr>
      <vt:lpstr>Type - Classification</vt:lpstr>
      <vt:lpstr>Evaluation Metrics</vt:lpstr>
      <vt:lpstr>Models Evaluation</vt:lpstr>
      <vt:lpstr>Our Conclusion</vt:lpstr>
      <vt:lpstr>Conclusion for the applied models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George</dc:creator>
  <cp:lastModifiedBy>george moussa</cp:lastModifiedBy>
  <cp:revision>3</cp:revision>
  <dcterms:modified xsi:type="dcterms:W3CDTF">2025-01-02T03:54:50Z</dcterms:modified>
</cp:coreProperties>
</file>